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5"/>
  </p:notesMasterIdLst>
  <p:sldIdLst>
    <p:sldId id="256" r:id="rId2"/>
    <p:sldId id="258" r:id="rId3"/>
    <p:sldId id="257" r:id="rId4"/>
    <p:sldId id="262" r:id="rId5"/>
    <p:sldId id="263" r:id="rId6"/>
    <p:sldId id="369" r:id="rId7"/>
    <p:sldId id="370" r:id="rId8"/>
    <p:sldId id="371" r:id="rId9"/>
    <p:sldId id="372" r:id="rId10"/>
    <p:sldId id="373" r:id="rId11"/>
    <p:sldId id="374" r:id="rId12"/>
    <p:sldId id="375" r:id="rId13"/>
    <p:sldId id="376" r:id="rId14"/>
    <p:sldId id="377" r:id="rId15"/>
    <p:sldId id="378" r:id="rId16"/>
    <p:sldId id="380" r:id="rId17"/>
    <p:sldId id="381" r:id="rId18"/>
    <p:sldId id="382" r:id="rId19"/>
    <p:sldId id="383" r:id="rId20"/>
    <p:sldId id="384" r:id="rId21"/>
    <p:sldId id="385" r:id="rId22"/>
    <p:sldId id="386" r:id="rId23"/>
    <p:sldId id="368" r:id="rId24"/>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27" autoAdjust="0"/>
    <p:restoredTop sz="94660"/>
  </p:normalViewPr>
  <p:slideViewPr>
    <p:cSldViewPr snapToGrid="0" showGuides="1">
      <p:cViewPr varScale="1">
        <p:scale>
          <a:sx n="71" d="100"/>
          <a:sy n="71" d="100"/>
        </p:scale>
        <p:origin x="84" y="18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F9A3D1-350B-49F7-94D0-54DA70EAF503}" type="datetimeFigureOut">
              <a:rPr lang="en-US" smtClean="0"/>
              <a:t>12/7/2017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36124B-BDB8-4F1A-BB37-18B1A567E407}" type="slidenum">
              <a:rPr lang="en-US" smtClean="0"/>
              <a:t>‹#›</a:t>
            </a:fld>
            <a:endParaRPr lang="en-US"/>
          </a:p>
        </p:txBody>
      </p:sp>
    </p:spTree>
    <p:extLst>
      <p:ext uri="{BB962C8B-B14F-4D97-AF65-F5344CB8AC3E}">
        <p14:creationId xmlns:p14="http://schemas.microsoft.com/office/powerpoint/2010/main" val="231394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136124B-BDB8-4F1A-BB37-18B1A567E407}" type="slidenum">
              <a:rPr lang="en-US" smtClean="0"/>
              <a:t>1</a:t>
            </a:fld>
            <a:endParaRPr lang="en-US"/>
          </a:p>
        </p:txBody>
      </p:sp>
    </p:spTree>
    <p:extLst>
      <p:ext uri="{BB962C8B-B14F-4D97-AF65-F5344CB8AC3E}">
        <p14:creationId xmlns:p14="http://schemas.microsoft.com/office/powerpoint/2010/main" val="1230990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0599BC8-6150-4F3E-A70B-C914269002BE}" type="datetime1">
              <a:rPr lang="en-US" smtClean="0"/>
              <a:t>12/7/2017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FE57D-3E45-4ECE-B2D4-698A375E9E34}" type="slidenum">
              <a:rPr lang="en-US" smtClean="0"/>
              <a:t>‹#›</a:t>
            </a:fld>
            <a:endParaRPr lang="en-US"/>
          </a:p>
        </p:txBody>
      </p:sp>
    </p:spTree>
    <p:extLst>
      <p:ext uri="{BB962C8B-B14F-4D97-AF65-F5344CB8AC3E}">
        <p14:creationId xmlns:p14="http://schemas.microsoft.com/office/powerpoint/2010/main" val="28443028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5BB2B4-E861-442F-BD71-DE21B9461A19}" type="datetime1">
              <a:rPr lang="en-US" smtClean="0"/>
              <a:t>12/7/2017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FE57D-3E45-4ECE-B2D4-698A375E9E34}" type="slidenum">
              <a:rPr lang="en-US" smtClean="0"/>
              <a:t>‹#›</a:t>
            </a:fld>
            <a:endParaRPr lang="en-US"/>
          </a:p>
        </p:txBody>
      </p:sp>
    </p:spTree>
    <p:extLst>
      <p:ext uri="{BB962C8B-B14F-4D97-AF65-F5344CB8AC3E}">
        <p14:creationId xmlns:p14="http://schemas.microsoft.com/office/powerpoint/2010/main" val="4273565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21A6193-A713-4B41-9918-582C2C3BE5CF}" type="datetime1">
              <a:rPr lang="en-US" smtClean="0"/>
              <a:t>12/7/2017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FE57D-3E45-4ECE-B2D4-698A375E9E34}" type="slidenum">
              <a:rPr lang="en-US" smtClean="0"/>
              <a:t>‹#›</a:t>
            </a:fld>
            <a:endParaRPr lang="en-US"/>
          </a:p>
        </p:txBody>
      </p:sp>
    </p:spTree>
    <p:extLst>
      <p:ext uri="{BB962C8B-B14F-4D97-AF65-F5344CB8AC3E}">
        <p14:creationId xmlns:p14="http://schemas.microsoft.com/office/powerpoint/2010/main" val="1826190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4DBFFFF-FE90-4201-B1EC-E03DC8395C40}" type="datetime1">
              <a:rPr lang="en-US" smtClean="0"/>
              <a:t>12/7/2017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FE57D-3E45-4ECE-B2D4-698A375E9E34}" type="slidenum">
              <a:rPr lang="en-US" smtClean="0"/>
              <a:t>‹#›</a:t>
            </a:fld>
            <a:endParaRPr lang="en-US"/>
          </a:p>
        </p:txBody>
      </p:sp>
    </p:spTree>
    <p:extLst>
      <p:ext uri="{BB962C8B-B14F-4D97-AF65-F5344CB8AC3E}">
        <p14:creationId xmlns:p14="http://schemas.microsoft.com/office/powerpoint/2010/main" val="2900516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A4EBFF6-1AC3-4FB9-9740-529FD7B4C259}" type="datetime1">
              <a:rPr lang="en-US" smtClean="0"/>
              <a:t>12/7/2017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FE57D-3E45-4ECE-B2D4-698A375E9E34}" type="slidenum">
              <a:rPr lang="en-US" smtClean="0"/>
              <a:t>‹#›</a:t>
            </a:fld>
            <a:endParaRPr lang="en-US"/>
          </a:p>
        </p:txBody>
      </p:sp>
    </p:spTree>
    <p:extLst>
      <p:ext uri="{BB962C8B-B14F-4D97-AF65-F5344CB8AC3E}">
        <p14:creationId xmlns:p14="http://schemas.microsoft.com/office/powerpoint/2010/main" val="2161958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7965FBA-B2D1-4C53-A877-594DA738439B}" type="datetime1">
              <a:rPr lang="en-US" smtClean="0"/>
              <a:t>12/7/2017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CFE57D-3E45-4ECE-B2D4-698A375E9E34}" type="slidenum">
              <a:rPr lang="en-US" smtClean="0"/>
              <a:t>‹#›</a:t>
            </a:fld>
            <a:endParaRPr lang="en-US"/>
          </a:p>
        </p:txBody>
      </p:sp>
    </p:spTree>
    <p:extLst>
      <p:ext uri="{BB962C8B-B14F-4D97-AF65-F5344CB8AC3E}">
        <p14:creationId xmlns:p14="http://schemas.microsoft.com/office/powerpoint/2010/main" val="3136013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96DDE2A-CA1B-4001-8732-73B4A35D4B5F}" type="datetime1">
              <a:rPr lang="en-US" smtClean="0"/>
              <a:t>12/7/2017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CFE57D-3E45-4ECE-B2D4-698A375E9E34}" type="slidenum">
              <a:rPr lang="en-US" smtClean="0"/>
              <a:t>‹#›</a:t>
            </a:fld>
            <a:endParaRPr lang="en-US"/>
          </a:p>
        </p:txBody>
      </p:sp>
    </p:spTree>
    <p:extLst>
      <p:ext uri="{BB962C8B-B14F-4D97-AF65-F5344CB8AC3E}">
        <p14:creationId xmlns:p14="http://schemas.microsoft.com/office/powerpoint/2010/main" val="898246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E3378DB-0521-4086-91EF-3FD4B4C0E654}" type="datetime1">
              <a:rPr lang="en-US" smtClean="0"/>
              <a:t>12/7/2017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CFE57D-3E45-4ECE-B2D4-698A375E9E34}" type="slidenum">
              <a:rPr lang="en-US" smtClean="0"/>
              <a:t>‹#›</a:t>
            </a:fld>
            <a:endParaRPr lang="en-US"/>
          </a:p>
        </p:txBody>
      </p:sp>
    </p:spTree>
    <p:extLst>
      <p:ext uri="{BB962C8B-B14F-4D97-AF65-F5344CB8AC3E}">
        <p14:creationId xmlns:p14="http://schemas.microsoft.com/office/powerpoint/2010/main" val="664576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95799E-47D1-4992-823B-FCD88DD88D8B}" type="datetime1">
              <a:rPr lang="en-US" smtClean="0"/>
              <a:t>12/7/2017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CFE57D-3E45-4ECE-B2D4-698A375E9E34}" type="slidenum">
              <a:rPr lang="en-US" smtClean="0"/>
              <a:t>‹#›</a:t>
            </a:fld>
            <a:endParaRPr lang="en-US"/>
          </a:p>
        </p:txBody>
      </p:sp>
    </p:spTree>
    <p:extLst>
      <p:ext uri="{BB962C8B-B14F-4D97-AF65-F5344CB8AC3E}">
        <p14:creationId xmlns:p14="http://schemas.microsoft.com/office/powerpoint/2010/main" val="176764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8975C83-AEEE-4E5A-A592-C2B882360D3C}" type="datetime1">
              <a:rPr lang="en-US" smtClean="0"/>
              <a:t>12/7/2017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CFE57D-3E45-4ECE-B2D4-698A375E9E34}" type="slidenum">
              <a:rPr lang="en-US" smtClean="0"/>
              <a:t>‹#›</a:t>
            </a:fld>
            <a:endParaRPr lang="en-US"/>
          </a:p>
        </p:txBody>
      </p:sp>
    </p:spTree>
    <p:extLst>
      <p:ext uri="{BB962C8B-B14F-4D97-AF65-F5344CB8AC3E}">
        <p14:creationId xmlns:p14="http://schemas.microsoft.com/office/powerpoint/2010/main" val="3220579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3CC4CA7-CD5E-4FC0-A5D0-8932F3439C27}" type="datetime1">
              <a:rPr lang="en-US" smtClean="0"/>
              <a:t>12/7/2017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CFE57D-3E45-4ECE-B2D4-698A375E9E34}" type="slidenum">
              <a:rPr lang="en-US" smtClean="0"/>
              <a:t>‹#›</a:t>
            </a:fld>
            <a:endParaRPr lang="en-US"/>
          </a:p>
        </p:txBody>
      </p:sp>
    </p:spTree>
    <p:extLst>
      <p:ext uri="{BB962C8B-B14F-4D97-AF65-F5344CB8AC3E}">
        <p14:creationId xmlns:p14="http://schemas.microsoft.com/office/powerpoint/2010/main" val="2538642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8984B5-0D93-4649-A25D-51B433BA4C29}" type="datetime1">
              <a:rPr lang="en-US" smtClean="0"/>
              <a:t>12/7/2017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CFE57D-3E45-4ECE-B2D4-698A375E9E34}" type="slidenum">
              <a:rPr lang="en-US" smtClean="0"/>
              <a:t>‹#›</a:t>
            </a:fld>
            <a:endParaRPr lang="en-US"/>
          </a:p>
        </p:txBody>
      </p:sp>
    </p:spTree>
    <p:extLst>
      <p:ext uri="{BB962C8B-B14F-4D97-AF65-F5344CB8AC3E}">
        <p14:creationId xmlns:p14="http://schemas.microsoft.com/office/powerpoint/2010/main" val="265918860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www.000webhost.com/"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3169920" y="502920"/>
            <a:ext cx="5852160" cy="58521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Rectangle 7"/>
          <p:cNvSpPr>
            <a:spLocks noChangeArrowheads="1"/>
          </p:cNvSpPr>
          <p:nvPr/>
        </p:nvSpPr>
        <p:spPr bwMode="auto">
          <a:xfrm>
            <a:off x="3169920" y="2274838"/>
            <a:ext cx="585216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algn="ctr" eaLnBrk="1" hangingPunct="1">
              <a:lnSpc>
                <a:spcPct val="150000"/>
              </a:lnSpc>
            </a:pPr>
            <a:r>
              <a:rPr lang="en-US" sz="4800" dirty="0" smtClean="0">
                <a:solidFill>
                  <a:schemeClr val="bg1"/>
                </a:solidFill>
                <a:latin typeface="+mj-lt"/>
              </a:rPr>
              <a:t>BÁO CÁO ĐỒ ÁN:</a:t>
            </a:r>
            <a:br>
              <a:rPr lang="en-US" sz="4800" dirty="0" smtClean="0">
                <a:solidFill>
                  <a:schemeClr val="bg1"/>
                </a:solidFill>
                <a:latin typeface="+mj-lt"/>
              </a:rPr>
            </a:br>
            <a:r>
              <a:rPr lang="en-US" sz="4800" dirty="0" smtClean="0">
                <a:solidFill>
                  <a:schemeClr val="bg1"/>
                </a:solidFill>
                <a:latin typeface="+mj-lt"/>
              </a:rPr>
              <a:t>ANDROID</a:t>
            </a:r>
            <a:endParaRPr lang="en-US" sz="4800" dirty="0">
              <a:solidFill>
                <a:schemeClr val="bg1"/>
              </a:solidFill>
              <a:latin typeface="+mj-lt"/>
            </a:endParaRPr>
          </a:p>
        </p:txBody>
      </p:sp>
    </p:spTree>
    <p:extLst>
      <p:ext uri="{BB962C8B-B14F-4D97-AF65-F5344CB8AC3E}">
        <p14:creationId xmlns:p14="http://schemas.microsoft.com/office/powerpoint/2010/main" val="11419613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r>
              <a:rPr lang="en-US" sz="2000" dirty="0" smtClean="0"/>
              <a:t>9</a:t>
            </a:r>
            <a:endParaRPr lang="en-US" sz="2000" dirty="0"/>
          </a:p>
        </p:txBody>
      </p:sp>
      <p:grpSp>
        <p:nvGrpSpPr>
          <p:cNvPr id="3" name="Group 2"/>
          <p:cNvGrpSpPr/>
          <p:nvPr/>
        </p:nvGrpSpPr>
        <p:grpSpPr>
          <a:xfrm>
            <a:off x="286502" y="181935"/>
            <a:ext cx="1083213" cy="1206469"/>
            <a:chOff x="567057" y="1661383"/>
            <a:chExt cx="1083213" cy="1206469"/>
          </a:xfrm>
        </p:grpSpPr>
        <p:sp>
          <p:nvSpPr>
            <p:cNvPr id="4" name="Oval 3"/>
            <p:cNvSpPr/>
            <p:nvPr/>
          </p:nvSpPr>
          <p:spPr>
            <a:xfrm>
              <a:off x="567057" y="1759856"/>
              <a:ext cx="1083213" cy="1107996"/>
            </a:xfrm>
            <a:prstGeom prst="ellipse">
              <a:avLst/>
            </a:prstGeom>
            <a:noFill/>
            <a:ln w="25400"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5" name="Rectangle 7"/>
            <p:cNvSpPr>
              <a:spLocks noChangeArrowheads="1"/>
            </p:cNvSpPr>
            <p:nvPr/>
          </p:nvSpPr>
          <p:spPr bwMode="auto">
            <a:xfrm>
              <a:off x="567057" y="1661383"/>
              <a:ext cx="1083213" cy="974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marL="0" marR="0" lvl="0" indent="0" algn="ctr" defTabSz="914400" eaLnBrk="1" fontAlgn="auto" latinLnBrk="0" hangingPunct="1">
                <a:lnSpc>
                  <a:spcPct val="150000"/>
                </a:lnSpc>
                <a:spcBef>
                  <a:spcPts val="0"/>
                </a:spcBef>
                <a:spcAft>
                  <a:spcPts val="0"/>
                </a:spcAft>
                <a:buClrTx/>
                <a:buSzTx/>
                <a:buFontTx/>
                <a:buNone/>
                <a:tabLst/>
                <a:defRPr/>
              </a:pPr>
              <a:r>
                <a:rPr lang="en-US" sz="4400" kern="0" dirty="0">
                  <a:solidFill>
                    <a:prstClr val="black">
                      <a:lumMod val="95000"/>
                      <a:lumOff val="5000"/>
                    </a:prstClr>
                  </a:solidFill>
                  <a:latin typeface="Raleway" panose="020B0503030101060003" pitchFamily="34" charset="0"/>
                </a:rPr>
                <a:t>2</a:t>
              </a:r>
              <a:endParaRPr kumimoji="0" lang="en-US" sz="4400" b="0" i="0" u="none" strike="noStrike" kern="0" cap="none" spc="0" normalizeH="0" baseline="0" noProof="0" dirty="0">
                <a:ln>
                  <a:noFill/>
                </a:ln>
                <a:solidFill>
                  <a:prstClr val="black">
                    <a:lumMod val="95000"/>
                    <a:lumOff val="5000"/>
                  </a:prstClr>
                </a:solidFill>
                <a:effectLst/>
                <a:uLnTx/>
                <a:uFillTx/>
                <a:latin typeface="Raleway" panose="020B0503030101060003" pitchFamily="34" charset="0"/>
              </a:endParaRPr>
            </a:p>
          </p:txBody>
        </p:sp>
      </p:grpSp>
      <p:sp>
        <p:nvSpPr>
          <p:cNvPr id="6" name="Rectangle 7"/>
          <p:cNvSpPr>
            <a:spLocks noChangeArrowheads="1"/>
          </p:cNvSpPr>
          <p:nvPr/>
        </p:nvSpPr>
        <p:spPr bwMode="auto">
          <a:xfrm>
            <a:off x="1611992" y="405329"/>
            <a:ext cx="4305053" cy="661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algn="just">
              <a:lnSpc>
                <a:spcPct val="150000"/>
              </a:lnSpc>
            </a:pPr>
            <a:r>
              <a:rPr lang="en-US" sz="2800" dirty="0" err="1" smtClean="0">
                <a:solidFill>
                  <a:schemeClr val="accent1"/>
                </a:solidFill>
                <a:latin typeface="Times New Roman" panose="02020603050405020304" pitchFamily="18" charset="0"/>
                <a:cs typeface="Times New Roman" panose="02020603050405020304" pitchFamily="18" charset="0"/>
              </a:rPr>
              <a:t>Các</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chức</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năng</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của</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ứng</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dụng</a:t>
            </a:r>
            <a:endParaRPr lang="en-US" sz="2800" dirty="0">
              <a:solidFill>
                <a:schemeClr val="accent1"/>
              </a:solidFill>
              <a:latin typeface="Times New Roman" panose="02020603050405020304" pitchFamily="18" charset="0"/>
              <a:cs typeface="Times New Roman" panose="02020603050405020304" pitchFamily="18" charset="0"/>
            </a:endParaRPr>
          </a:p>
        </p:txBody>
      </p:sp>
      <p:sp>
        <p:nvSpPr>
          <p:cNvPr id="7" name="AutoShape 63"/>
          <p:cNvSpPr>
            <a:spLocks/>
          </p:cNvSpPr>
          <p:nvPr/>
        </p:nvSpPr>
        <p:spPr bwMode="auto">
          <a:xfrm>
            <a:off x="1611992" y="1622069"/>
            <a:ext cx="381000" cy="369332"/>
          </a:xfrm>
          <a:custGeom>
            <a:avLst/>
            <a:gdLst/>
            <a:ahLst/>
            <a:cxnLst/>
            <a:rect l="0" t="0" r="r" b="b"/>
            <a:pathLst>
              <a:path w="21598" h="21600">
                <a:moveTo>
                  <a:pt x="17537" y="12698"/>
                </a:moveTo>
                <a:lnTo>
                  <a:pt x="19799" y="9998"/>
                </a:lnTo>
                <a:lnTo>
                  <a:pt x="19799" y="17284"/>
                </a:lnTo>
                <a:cubicBezTo>
                  <a:pt x="19799" y="17875"/>
                  <a:pt x="19701" y="18430"/>
                  <a:pt x="19505" y="18950"/>
                </a:cubicBezTo>
                <a:cubicBezTo>
                  <a:pt x="19309" y="19470"/>
                  <a:pt x="19050" y="19928"/>
                  <a:pt x="18722" y="20322"/>
                </a:cubicBezTo>
                <a:cubicBezTo>
                  <a:pt x="18394" y="20716"/>
                  <a:pt x="18015" y="21027"/>
                  <a:pt x="17584" y="21256"/>
                </a:cubicBezTo>
                <a:cubicBezTo>
                  <a:pt x="17153" y="21485"/>
                  <a:pt x="16691" y="21600"/>
                  <a:pt x="16189" y="21600"/>
                </a:cubicBezTo>
                <a:lnTo>
                  <a:pt x="3595" y="21600"/>
                </a:lnTo>
                <a:cubicBezTo>
                  <a:pt x="3103" y="21600"/>
                  <a:pt x="2636" y="21485"/>
                  <a:pt x="2195" y="21256"/>
                </a:cubicBezTo>
                <a:cubicBezTo>
                  <a:pt x="1755" y="21027"/>
                  <a:pt x="1373" y="20716"/>
                  <a:pt x="1052" y="20322"/>
                </a:cubicBezTo>
                <a:cubicBezTo>
                  <a:pt x="734" y="19928"/>
                  <a:pt x="477" y="19470"/>
                  <a:pt x="286" y="18950"/>
                </a:cubicBezTo>
                <a:cubicBezTo>
                  <a:pt x="95" y="18430"/>
                  <a:pt x="0" y="17875"/>
                  <a:pt x="0" y="17284"/>
                </a:cubicBezTo>
                <a:lnTo>
                  <a:pt x="0" y="4316"/>
                </a:lnTo>
                <a:cubicBezTo>
                  <a:pt x="0" y="3722"/>
                  <a:pt x="95" y="3164"/>
                  <a:pt x="286" y="2632"/>
                </a:cubicBezTo>
                <a:cubicBezTo>
                  <a:pt x="477" y="2107"/>
                  <a:pt x="734" y="1645"/>
                  <a:pt x="1052" y="1263"/>
                </a:cubicBezTo>
                <a:cubicBezTo>
                  <a:pt x="1373" y="878"/>
                  <a:pt x="1755" y="573"/>
                  <a:pt x="2195" y="344"/>
                </a:cubicBezTo>
                <a:cubicBezTo>
                  <a:pt x="2636" y="115"/>
                  <a:pt x="3103" y="0"/>
                  <a:pt x="3595" y="0"/>
                </a:cubicBezTo>
                <a:lnTo>
                  <a:pt x="16189" y="0"/>
                </a:lnTo>
                <a:cubicBezTo>
                  <a:pt x="16402" y="0"/>
                  <a:pt x="16605" y="26"/>
                  <a:pt x="16798" y="82"/>
                </a:cubicBezTo>
                <a:lnTo>
                  <a:pt x="14608" y="2715"/>
                </a:lnTo>
                <a:lnTo>
                  <a:pt x="3595" y="2715"/>
                </a:lnTo>
                <a:cubicBezTo>
                  <a:pt x="3228" y="2715"/>
                  <a:pt x="2915" y="2868"/>
                  <a:pt x="2653" y="3185"/>
                </a:cubicBezTo>
                <a:cubicBezTo>
                  <a:pt x="2391" y="3496"/>
                  <a:pt x="2261" y="3875"/>
                  <a:pt x="2261" y="4316"/>
                </a:cubicBezTo>
                <a:lnTo>
                  <a:pt x="2261" y="17284"/>
                </a:lnTo>
                <a:cubicBezTo>
                  <a:pt x="2261" y="17725"/>
                  <a:pt x="2391" y="18101"/>
                  <a:pt x="2653" y="18412"/>
                </a:cubicBezTo>
                <a:cubicBezTo>
                  <a:pt x="2915" y="18730"/>
                  <a:pt x="3228" y="18888"/>
                  <a:pt x="3595" y="18888"/>
                </a:cubicBezTo>
                <a:lnTo>
                  <a:pt x="16189" y="18888"/>
                </a:lnTo>
                <a:cubicBezTo>
                  <a:pt x="16556" y="18888"/>
                  <a:pt x="16874" y="18730"/>
                  <a:pt x="17139" y="18412"/>
                </a:cubicBezTo>
                <a:cubicBezTo>
                  <a:pt x="17405" y="18101"/>
                  <a:pt x="17537" y="17725"/>
                  <a:pt x="17537" y="17284"/>
                </a:cubicBezTo>
                <a:lnTo>
                  <a:pt x="17537" y="12698"/>
                </a:lnTo>
                <a:close/>
                <a:moveTo>
                  <a:pt x="21333" y="2797"/>
                </a:moveTo>
                <a:cubicBezTo>
                  <a:pt x="21514" y="3011"/>
                  <a:pt x="21600" y="3273"/>
                  <a:pt x="21598" y="3578"/>
                </a:cubicBezTo>
                <a:cubicBezTo>
                  <a:pt x="21593" y="3881"/>
                  <a:pt x="21505" y="4137"/>
                  <a:pt x="21333" y="4342"/>
                </a:cubicBezTo>
                <a:lnTo>
                  <a:pt x="13005" y="14346"/>
                </a:lnTo>
                <a:lnTo>
                  <a:pt x="11855" y="15721"/>
                </a:lnTo>
                <a:cubicBezTo>
                  <a:pt x="11676" y="15938"/>
                  <a:pt x="11458" y="16044"/>
                  <a:pt x="11206" y="16044"/>
                </a:cubicBezTo>
                <a:cubicBezTo>
                  <a:pt x="10952" y="16044"/>
                  <a:pt x="10734" y="15938"/>
                  <a:pt x="10555" y="15721"/>
                </a:cubicBezTo>
                <a:lnTo>
                  <a:pt x="9383" y="14346"/>
                </a:lnTo>
                <a:lnTo>
                  <a:pt x="4780" y="8787"/>
                </a:lnTo>
                <a:cubicBezTo>
                  <a:pt x="4601" y="8573"/>
                  <a:pt x="4508" y="8314"/>
                  <a:pt x="4508" y="8006"/>
                </a:cubicBezTo>
                <a:cubicBezTo>
                  <a:pt x="4508" y="7703"/>
                  <a:pt x="4601" y="7442"/>
                  <a:pt x="4780" y="7227"/>
                </a:cubicBezTo>
                <a:lnTo>
                  <a:pt x="5927" y="5847"/>
                </a:lnTo>
                <a:cubicBezTo>
                  <a:pt x="6106" y="5635"/>
                  <a:pt x="6324" y="5526"/>
                  <a:pt x="6578" y="5526"/>
                </a:cubicBezTo>
                <a:cubicBezTo>
                  <a:pt x="6830" y="5526"/>
                  <a:pt x="7043" y="5635"/>
                  <a:pt x="7215" y="5847"/>
                </a:cubicBezTo>
                <a:lnTo>
                  <a:pt x="11199" y="10633"/>
                </a:lnTo>
                <a:lnTo>
                  <a:pt x="18861" y="1404"/>
                </a:lnTo>
                <a:cubicBezTo>
                  <a:pt x="19040" y="1187"/>
                  <a:pt x="19263" y="1084"/>
                  <a:pt x="19525" y="1087"/>
                </a:cubicBezTo>
                <a:cubicBezTo>
                  <a:pt x="19787" y="1093"/>
                  <a:pt x="20002" y="1199"/>
                  <a:pt x="20173" y="1404"/>
                </a:cubicBezTo>
                <a:lnTo>
                  <a:pt x="21333" y="2797"/>
                </a:lnTo>
                <a:close/>
                <a:moveTo>
                  <a:pt x="21333" y="2797"/>
                </a:moveTo>
              </a:path>
            </a:pathLst>
          </a:custGeom>
          <a:solidFill>
            <a:schemeClr val="accent1"/>
          </a:solid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s-ES"/>
          </a:p>
        </p:txBody>
      </p:sp>
      <p:sp>
        <p:nvSpPr>
          <p:cNvPr id="8" name="TextBox 7"/>
          <p:cNvSpPr txBox="1"/>
          <p:nvPr/>
        </p:nvSpPr>
        <p:spPr>
          <a:xfrm>
            <a:off x="2247900" y="1545125"/>
            <a:ext cx="1874231" cy="523220"/>
          </a:xfrm>
          <a:prstGeom prst="rect">
            <a:avLst/>
          </a:prstGeom>
          <a:noFill/>
        </p:spPr>
        <p:txBody>
          <a:bodyPr wrap="none" rtlCol="0">
            <a:spAutoFit/>
          </a:bodyPr>
          <a:lstStyle/>
          <a:p>
            <a:r>
              <a:rPr lang="en-US" sz="2800" b="1" dirty="0" err="1" smtClean="0">
                <a:solidFill>
                  <a:schemeClr val="accent1"/>
                </a:solidFill>
                <a:latin typeface="Times New Roman" panose="02020603050405020304" pitchFamily="18" charset="0"/>
                <a:cs typeface="Times New Roman" panose="02020603050405020304" pitchFamily="18" charset="0"/>
              </a:rPr>
              <a:t>Đăng</a:t>
            </a:r>
            <a:r>
              <a:rPr lang="en-US" sz="2800" b="1" dirty="0" smtClean="0">
                <a:solidFill>
                  <a:schemeClr val="accent1"/>
                </a:solidFill>
                <a:latin typeface="Times New Roman" panose="02020603050405020304" pitchFamily="18" charset="0"/>
                <a:cs typeface="Times New Roman" panose="02020603050405020304" pitchFamily="18" charset="0"/>
              </a:rPr>
              <a:t> </a:t>
            </a:r>
            <a:r>
              <a:rPr lang="en-US" sz="2800" b="1" dirty="0" err="1" smtClean="0">
                <a:solidFill>
                  <a:schemeClr val="accent1"/>
                </a:solidFill>
                <a:latin typeface="Times New Roman" panose="02020603050405020304" pitchFamily="18" charset="0"/>
                <a:cs typeface="Times New Roman" panose="02020603050405020304" pitchFamily="18" charset="0"/>
              </a:rPr>
              <a:t>nhập</a:t>
            </a:r>
            <a:endParaRPr lang="en-US" sz="2800" b="1" dirty="0">
              <a:solidFill>
                <a:schemeClr val="accent1"/>
              </a:solidFill>
              <a:latin typeface="Times New Roman" panose="02020603050405020304" pitchFamily="18" charset="0"/>
              <a:cs typeface="Times New Roman" panose="02020603050405020304" pitchFamily="18" charset="0"/>
            </a:endParaRPr>
          </a:p>
        </p:txBody>
      </p:sp>
      <p:sp>
        <p:nvSpPr>
          <p:cNvPr id="14" name="TextBox 13"/>
          <p:cNvSpPr txBox="1"/>
          <p:nvPr/>
        </p:nvSpPr>
        <p:spPr>
          <a:xfrm>
            <a:off x="4005818" y="5893513"/>
            <a:ext cx="2855525" cy="369332"/>
          </a:xfrm>
          <a:prstGeom prst="rect">
            <a:avLst/>
          </a:prstGeom>
          <a:noFill/>
        </p:spPr>
        <p:txBody>
          <a:bodyPr wrap="none" rtlCol="0">
            <a:spAutoFit/>
          </a:bodyPr>
          <a:lstStyle/>
          <a:p>
            <a:r>
              <a:rPr lang="en-US" b="1" dirty="0" err="1" smtClean="0"/>
              <a:t>Hình</a:t>
            </a:r>
            <a:r>
              <a:rPr lang="en-US" b="1" dirty="0" smtClean="0"/>
              <a:t> 4, 5: </a:t>
            </a:r>
            <a:r>
              <a:rPr lang="en-US" b="1" dirty="0" err="1" smtClean="0"/>
              <a:t>Xác</a:t>
            </a:r>
            <a:r>
              <a:rPr lang="en-US" b="1" dirty="0" smtClean="0"/>
              <a:t> </a:t>
            </a:r>
            <a:r>
              <a:rPr lang="en-US" b="1" dirty="0" err="1" smtClean="0"/>
              <a:t>nhận</a:t>
            </a:r>
            <a:r>
              <a:rPr lang="en-US" b="1" dirty="0" smtClean="0"/>
              <a:t> </a:t>
            </a:r>
            <a:r>
              <a:rPr lang="en-US" b="1" dirty="0" err="1" smtClean="0"/>
              <a:t>truy</a:t>
            </a:r>
            <a:r>
              <a:rPr lang="en-US" b="1" dirty="0" smtClean="0"/>
              <a:t> </a:t>
            </a:r>
            <a:r>
              <a:rPr lang="en-US" b="1" dirty="0" err="1" smtClean="0"/>
              <a:t>cập</a:t>
            </a:r>
            <a:endParaRPr lang="en-US" b="1" dirty="0"/>
          </a:p>
        </p:txBody>
      </p:sp>
      <p:pic>
        <p:nvPicPr>
          <p:cNvPr id="15" name="Hình ảnh 7"/>
          <p:cNvPicPr/>
          <p:nvPr/>
        </p:nvPicPr>
        <p:blipFill>
          <a:blip r:embed="rId2"/>
          <a:stretch>
            <a:fillRect/>
          </a:stretch>
        </p:blipFill>
        <p:spPr>
          <a:xfrm>
            <a:off x="1992992" y="2358390"/>
            <a:ext cx="3063240" cy="3352800"/>
          </a:xfrm>
          <a:prstGeom prst="rect">
            <a:avLst/>
          </a:prstGeom>
        </p:spPr>
      </p:pic>
      <p:pic>
        <p:nvPicPr>
          <p:cNvPr id="16" name="Hình ảnh 15"/>
          <p:cNvPicPr/>
          <p:nvPr/>
        </p:nvPicPr>
        <p:blipFill>
          <a:blip r:embed="rId3"/>
          <a:stretch>
            <a:fillRect/>
          </a:stretch>
        </p:blipFill>
        <p:spPr>
          <a:xfrm>
            <a:off x="5917045" y="2358390"/>
            <a:ext cx="3147060" cy="3352800"/>
          </a:xfrm>
          <a:prstGeom prst="rect">
            <a:avLst/>
          </a:prstGeom>
        </p:spPr>
      </p:pic>
    </p:spTree>
    <p:extLst>
      <p:ext uri="{BB962C8B-B14F-4D97-AF65-F5344CB8AC3E}">
        <p14:creationId xmlns:p14="http://schemas.microsoft.com/office/powerpoint/2010/main" val="2047299362"/>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r>
              <a:rPr lang="en-US" sz="2000" dirty="0" smtClean="0"/>
              <a:t>10</a:t>
            </a:r>
            <a:endParaRPr lang="en-US" sz="2000" dirty="0"/>
          </a:p>
        </p:txBody>
      </p:sp>
      <p:grpSp>
        <p:nvGrpSpPr>
          <p:cNvPr id="3" name="Group 2"/>
          <p:cNvGrpSpPr/>
          <p:nvPr/>
        </p:nvGrpSpPr>
        <p:grpSpPr>
          <a:xfrm>
            <a:off x="286502" y="181935"/>
            <a:ext cx="1083213" cy="1206469"/>
            <a:chOff x="567057" y="1661383"/>
            <a:chExt cx="1083213" cy="1206469"/>
          </a:xfrm>
        </p:grpSpPr>
        <p:sp>
          <p:nvSpPr>
            <p:cNvPr id="4" name="Oval 3"/>
            <p:cNvSpPr/>
            <p:nvPr/>
          </p:nvSpPr>
          <p:spPr>
            <a:xfrm>
              <a:off x="567057" y="1759856"/>
              <a:ext cx="1083213" cy="1107996"/>
            </a:xfrm>
            <a:prstGeom prst="ellipse">
              <a:avLst/>
            </a:prstGeom>
            <a:noFill/>
            <a:ln w="25400"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5" name="Rectangle 7"/>
            <p:cNvSpPr>
              <a:spLocks noChangeArrowheads="1"/>
            </p:cNvSpPr>
            <p:nvPr/>
          </p:nvSpPr>
          <p:spPr bwMode="auto">
            <a:xfrm>
              <a:off x="567057" y="1661383"/>
              <a:ext cx="1083213" cy="974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marL="0" marR="0" lvl="0" indent="0" algn="ctr" defTabSz="914400" eaLnBrk="1" fontAlgn="auto" latinLnBrk="0" hangingPunct="1">
                <a:lnSpc>
                  <a:spcPct val="150000"/>
                </a:lnSpc>
                <a:spcBef>
                  <a:spcPts val="0"/>
                </a:spcBef>
                <a:spcAft>
                  <a:spcPts val="0"/>
                </a:spcAft>
                <a:buClrTx/>
                <a:buSzTx/>
                <a:buFontTx/>
                <a:buNone/>
                <a:tabLst/>
                <a:defRPr/>
              </a:pPr>
              <a:r>
                <a:rPr lang="en-US" sz="4400" kern="0" dirty="0">
                  <a:solidFill>
                    <a:prstClr val="black">
                      <a:lumMod val="95000"/>
                      <a:lumOff val="5000"/>
                    </a:prstClr>
                  </a:solidFill>
                  <a:latin typeface="Raleway" panose="020B0503030101060003" pitchFamily="34" charset="0"/>
                </a:rPr>
                <a:t>2</a:t>
              </a:r>
              <a:endParaRPr kumimoji="0" lang="en-US" sz="4400" b="0" i="0" u="none" strike="noStrike" kern="0" cap="none" spc="0" normalizeH="0" baseline="0" noProof="0" dirty="0">
                <a:ln>
                  <a:noFill/>
                </a:ln>
                <a:solidFill>
                  <a:prstClr val="black">
                    <a:lumMod val="95000"/>
                    <a:lumOff val="5000"/>
                  </a:prstClr>
                </a:solidFill>
                <a:effectLst/>
                <a:uLnTx/>
                <a:uFillTx/>
                <a:latin typeface="Raleway" panose="020B0503030101060003" pitchFamily="34" charset="0"/>
              </a:endParaRPr>
            </a:p>
          </p:txBody>
        </p:sp>
      </p:grpSp>
      <p:sp>
        <p:nvSpPr>
          <p:cNvPr id="6" name="Rectangle 7"/>
          <p:cNvSpPr>
            <a:spLocks noChangeArrowheads="1"/>
          </p:cNvSpPr>
          <p:nvPr/>
        </p:nvSpPr>
        <p:spPr bwMode="auto">
          <a:xfrm>
            <a:off x="1611992" y="405329"/>
            <a:ext cx="4305053" cy="661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algn="just">
              <a:lnSpc>
                <a:spcPct val="150000"/>
              </a:lnSpc>
            </a:pPr>
            <a:r>
              <a:rPr lang="en-US" sz="2800" dirty="0" err="1" smtClean="0">
                <a:solidFill>
                  <a:schemeClr val="accent1"/>
                </a:solidFill>
                <a:latin typeface="Times New Roman" panose="02020603050405020304" pitchFamily="18" charset="0"/>
                <a:cs typeface="Times New Roman" panose="02020603050405020304" pitchFamily="18" charset="0"/>
              </a:rPr>
              <a:t>Các</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chức</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năng</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của</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ứng</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dụng</a:t>
            </a:r>
            <a:endParaRPr lang="en-US" sz="2800" dirty="0">
              <a:solidFill>
                <a:schemeClr val="accent1"/>
              </a:solidFill>
              <a:latin typeface="Times New Roman" panose="02020603050405020304" pitchFamily="18" charset="0"/>
              <a:cs typeface="Times New Roman" panose="02020603050405020304" pitchFamily="18" charset="0"/>
            </a:endParaRPr>
          </a:p>
        </p:txBody>
      </p:sp>
      <p:sp>
        <p:nvSpPr>
          <p:cNvPr id="7" name="AutoShape 63"/>
          <p:cNvSpPr>
            <a:spLocks/>
          </p:cNvSpPr>
          <p:nvPr/>
        </p:nvSpPr>
        <p:spPr bwMode="auto">
          <a:xfrm>
            <a:off x="1611992" y="1622069"/>
            <a:ext cx="381000" cy="369332"/>
          </a:xfrm>
          <a:custGeom>
            <a:avLst/>
            <a:gdLst/>
            <a:ahLst/>
            <a:cxnLst/>
            <a:rect l="0" t="0" r="r" b="b"/>
            <a:pathLst>
              <a:path w="21598" h="21600">
                <a:moveTo>
                  <a:pt x="17537" y="12698"/>
                </a:moveTo>
                <a:lnTo>
                  <a:pt x="19799" y="9998"/>
                </a:lnTo>
                <a:lnTo>
                  <a:pt x="19799" y="17284"/>
                </a:lnTo>
                <a:cubicBezTo>
                  <a:pt x="19799" y="17875"/>
                  <a:pt x="19701" y="18430"/>
                  <a:pt x="19505" y="18950"/>
                </a:cubicBezTo>
                <a:cubicBezTo>
                  <a:pt x="19309" y="19470"/>
                  <a:pt x="19050" y="19928"/>
                  <a:pt x="18722" y="20322"/>
                </a:cubicBezTo>
                <a:cubicBezTo>
                  <a:pt x="18394" y="20716"/>
                  <a:pt x="18015" y="21027"/>
                  <a:pt x="17584" y="21256"/>
                </a:cubicBezTo>
                <a:cubicBezTo>
                  <a:pt x="17153" y="21485"/>
                  <a:pt x="16691" y="21600"/>
                  <a:pt x="16189" y="21600"/>
                </a:cubicBezTo>
                <a:lnTo>
                  <a:pt x="3595" y="21600"/>
                </a:lnTo>
                <a:cubicBezTo>
                  <a:pt x="3103" y="21600"/>
                  <a:pt x="2636" y="21485"/>
                  <a:pt x="2195" y="21256"/>
                </a:cubicBezTo>
                <a:cubicBezTo>
                  <a:pt x="1755" y="21027"/>
                  <a:pt x="1373" y="20716"/>
                  <a:pt x="1052" y="20322"/>
                </a:cubicBezTo>
                <a:cubicBezTo>
                  <a:pt x="734" y="19928"/>
                  <a:pt x="477" y="19470"/>
                  <a:pt x="286" y="18950"/>
                </a:cubicBezTo>
                <a:cubicBezTo>
                  <a:pt x="95" y="18430"/>
                  <a:pt x="0" y="17875"/>
                  <a:pt x="0" y="17284"/>
                </a:cubicBezTo>
                <a:lnTo>
                  <a:pt x="0" y="4316"/>
                </a:lnTo>
                <a:cubicBezTo>
                  <a:pt x="0" y="3722"/>
                  <a:pt x="95" y="3164"/>
                  <a:pt x="286" y="2632"/>
                </a:cubicBezTo>
                <a:cubicBezTo>
                  <a:pt x="477" y="2107"/>
                  <a:pt x="734" y="1645"/>
                  <a:pt x="1052" y="1263"/>
                </a:cubicBezTo>
                <a:cubicBezTo>
                  <a:pt x="1373" y="878"/>
                  <a:pt x="1755" y="573"/>
                  <a:pt x="2195" y="344"/>
                </a:cubicBezTo>
                <a:cubicBezTo>
                  <a:pt x="2636" y="115"/>
                  <a:pt x="3103" y="0"/>
                  <a:pt x="3595" y="0"/>
                </a:cubicBezTo>
                <a:lnTo>
                  <a:pt x="16189" y="0"/>
                </a:lnTo>
                <a:cubicBezTo>
                  <a:pt x="16402" y="0"/>
                  <a:pt x="16605" y="26"/>
                  <a:pt x="16798" y="82"/>
                </a:cubicBezTo>
                <a:lnTo>
                  <a:pt x="14608" y="2715"/>
                </a:lnTo>
                <a:lnTo>
                  <a:pt x="3595" y="2715"/>
                </a:lnTo>
                <a:cubicBezTo>
                  <a:pt x="3228" y="2715"/>
                  <a:pt x="2915" y="2868"/>
                  <a:pt x="2653" y="3185"/>
                </a:cubicBezTo>
                <a:cubicBezTo>
                  <a:pt x="2391" y="3496"/>
                  <a:pt x="2261" y="3875"/>
                  <a:pt x="2261" y="4316"/>
                </a:cubicBezTo>
                <a:lnTo>
                  <a:pt x="2261" y="17284"/>
                </a:lnTo>
                <a:cubicBezTo>
                  <a:pt x="2261" y="17725"/>
                  <a:pt x="2391" y="18101"/>
                  <a:pt x="2653" y="18412"/>
                </a:cubicBezTo>
                <a:cubicBezTo>
                  <a:pt x="2915" y="18730"/>
                  <a:pt x="3228" y="18888"/>
                  <a:pt x="3595" y="18888"/>
                </a:cubicBezTo>
                <a:lnTo>
                  <a:pt x="16189" y="18888"/>
                </a:lnTo>
                <a:cubicBezTo>
                  <a:pt x="16556" y="18888"/>
                  <a:pt x="16874" y="18730"/>
                  <a:pt x="17139" y="18412"/>
                </a:cubicBezTo>
                <a:cubicBezTo>
                  <a:pt x="17405" y="18101"/>
                  <a:pt x="17537" y="17725"/>
                  <a:pt x="17537" y="17284"/>
                </a:cubicBezTo>
                <a:lnTo>
                  <a:pt x="17537" y="12698"/>
                </a:lnTo>
                <a:close/>
                <a:moveTo>
                  <a:pt x="21333" y="2797"/>
                </a:moveTo>
                <a:cubicBezTo>
                  <a:pt x="21514" y="3011"/>
                  <a:pt x="21600" y="3273"/>
                  <a:pt x="21598" y="3578"/>
                </a:cubicBezTo>
                <a:cubicBezTo>
                  <a:pt x="21593" y="3881"/>
                  <a:pt x="21505" y="4137"/>
                  <a:pt x="21333" y="4342"/>
                </a:cubicBezTo>
                <a:lnTo>
                  <a:pt x="13005" y="14346"/>
                </a:lnTo>
                <a:lnTo>
                  <a:pt x="11855" y="15721"/>
                </a:lnTo>
                <a:cubicBezTo>
                  <a:pt x="11676" y="15938"/>
                  <a:pt x="11458" y="16044"/>
                  <a:pt x="11206" y="16044"/>
                </a:cubicBezTo>
                <a:cubicBezTo>
                  <a:pt x="10952" y="16044"/>
                  <a:pt x="10734" y="15938"/>
                  <a:pt x="10555" y="15721"/>
                </a:cubicBezTo>
                <a:lnTo>
                  <a:pt x="9383" y="14346"/>
                </a:lnTo>
                <a:lnTo>
                  <a:pt x="4780" y="8787"/>
                </a:lnTo>
                <a:cubicBezTo>
                  <a:pt x="4601" y="8573"/>
                  <a:pt x="4508" y="8314"/>
                  <a:pt x="4508" y="8006"/>
                </a:cubicBezTo>
                <a:cubicBezTo>
                  <a:pt x="4508" y="7703"/>
                  <a:pt x="4601" y="7442"/>
                  <a:pt x="4780" y="7227"/>
                </a:cubicBezTo>
                <a:lnTo>
                  <a:pt x="5927" y="5847"/>
                </a:lnTo>
                <a:cubicBezTo>
                  <a:pt x="6106" y="5635"/>
                  <a:pt x="6324" y="5526"/>
                  <a:pt x="6578" y="5526"/>
                </a:cubicBezTo>
                <a:cubicBezTo>
                  <a:pt x="6830" y="5526"/>
                  <a:pt x="7043" y="5635"/>
                  <a:pt x="7215" y="5847"/>
                </a:cubicBezTo>
                <a:lnTo>
                  <a:pt x="11199" y="10633"/>
                </a:lnTo>
                <a:lnTo>
                  <a:pt x="18861" y="1404"/>
                </a:lnTo>
                <a:cubicBezTo>
                  <a:pt x="19040" y="1187"/>
                  <a:pt x="19263" y="1084"/>
                  <a:pt x="19525" y="1087"/>
                </a:cubicBezTo>
                <a:cubicBezTo>
                  <a:pt x="19787" y="1093"/>
                  <a:pt x="20002" y="1199"/>
                  <a:pt x="20173" y="1404"/>
                </a:cubicBezTo>
                <a:lnTo>
                  <a:pt x="21333" y="2797"/>
                </a:lnTo>
                <a:close/>
                <a:moveTo>
                  <a:pt x="21333" y="2797"/>
                </a:moveTo>
              </a:path>
            </a:pathLst>
          </a:custGeom>
          <a:solidFill>
            <a:schemeClr val="accent1"/>
          </a:solid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s-ES"/>
          </a:p>
        </p:txBody>
      </p:sp>
      <p:sp>
        <p:nvSpPr>
          <p:cNvPr id="8" name="TextBox 7"/>
          <p:cNvSpPr txBox="1"/>
          <p:nvPr/>
        </p:nvSpPr>
        <p:spPr>
          <a:xfrm>
            <a:off x="2247900" y="1545125"/>
            <a:ext cx="1874231" cy="523220"/>
          </a:xfrm>
          <a:prstGeom prst="rect">
            <a:avLst/>
          </a:prstGeom>
          <a:noFill/>
        </p:spPr>
        <p:txBody>
          <a:bodyPr wrap="none" rtlCol="0">
            <a:spAutoFit/>
          </a:bodyPr>
          <a:lstStyle/>
          <a:p>
            <a:r>
              <a:rPr lang="en-US" sz="2800" b="1" dirty="0" err="1" smtClean="0">
                <a:solidFill>
                  <a:schemeClr val="accent1"/>
                </a:solidFill>
                <a:latin typeface="Times New Roman" panose="02020603050405020304" pitchFamily="18" charset="0"/>
                <a:cs typeface="Times New Roman" panose="02020603050405020304" pitchFamily="18" charset="0"/>
              </a:rPr>
              <a:t>Đăng</a:t>
            </a:r>
            <a:r>
              <a:rPr lang="en-US" sz="2800" b="1" dirty="0" smtClean="0">
                <a:solidFill>
                  <a:schemeClr val="accent1"/>
                </a:solidFill>
                <a:latin typeface="Times New Roman" panose="02020603050405020304" pitchFamily="18" charset="0"/>
                <a:cs typeface="Times New Roman" panose="02020603050405020304" pitchFamily="18" charset="0"/>
              </a:rPr>
              <a:t> </a:t>
            </a:r>
            <a:r>
              <a:rPr lang="en-US" sz="2800" b="1" dirty="0" err="1" smtClean="0">
                <a:solidFill>
                  <a:schemeClr val="accent1"/>
                </a:solidFill>
                <a:latin typeface="Times New Roman" panose="02020603050405020304" pitchFamily="18" charset="0"/>
                <a:cs typeface="Times New Roman" panose="02020603050405020304" pitchFamily="18" charset="0"/>
              </a:rPr>
              <a:t>nhập</a:t>
            </a:r>
            <a:endParaRPr lang="en-US" sz="2800" b="1" dirty="0">
              <a:solidFill>
                <a:schemeClr val="accent1"/>
              </a:solidFill>
              <a:latin typeface="Times New Roman" panose="02020603050405020304" pitchFamily="18" charset="0"/>
              <a:cs typeface="Times New Roman" panose="02020603050405020304" pitchFamily="18" charset="0"/>
            </a:endParaRPr>
          </a:p>
        </p:txBody>
      </p:sp>
      <p:sp>
        <p:nvSpPr>
          <p:cNvPr id="14" name="TextBox 13"/>
          <p:cNvSpPr txBox="1"/>
          <p:nvPr/>
        </p:nvSpPr>
        <p:spPr>
          <a:xfrm>
            <a:off x="7690837" y="4246999"/>
            <a:ext cx="2643672" cy="369332"/>
          </a:xfrm>
          <a:prstGeom prst="rect">
            <a:avLst/>
          </a:prstGeom>
          <a:noFill/>
        </p:spPr>
        <p:txBody>
          <a:bodyPr wrap="none" rtlCol="0">
            <a:spAutoFit/>
          </a:bodyPr>
          <a:lstStyle/>
          <a:p>
            <a:r>
              <a:rPr lang="en-US" b="1" dirty="0" err="1" smtClean="0"/>
              <a:t>Hình</a:t>
            </a:r>
            <a:r>
              <a:rPr lang="en-US" b="1" dirty="0" smtClean="0"/>
              <a:t> 6, 7: </a:t>
            </a:r>
            <a:r>
              <a:rPr lang="en-US" b="1" dirty="0" err="1" smtClean="0"/>
              <a:t>Màn</a:t>
            </a:r>
            <a:r>
              <a:rPr lang="en-US" b="1" dirty="0" smtClean="0"/>
              <a:t> </a:t>
            </a:r>
            <a:r>
              <a:rPr lang="en-US" b="1" dirty="0" err="1" smtClean="0"/>
              <a:t>hình</a:t>
            </a:r>
            <a:r>
              <a:rPr lang="en-US" b="1" dirty="0" smtClean="0"/>
              <a:t> </a:t>
            </a:r>
            <a:r>
              <a:rPr lang="en-US" b="1" dirty="0" err="1" smtClean="0"/>
              <a:t>chính</a:t>
            </a:r>
            <a:endParaRPr lang="en-US" b="1" dirty="0"/>
          </a:p>
        </p:txBody>
      </p:sp>
      <p:pic>
        <p:nvPicPr>
          <p:cNvPr id="12" name="Hình ảnh 19"/>
          <p:cNvPicPr/>
          <p:nvPr/>
        </p:nvPicPr>
        <p:blipFill>
          <a:blip r:embed="rId2"/>
          <a:stretch>
            <a:fillRect/>
          </a:stretch>
        </p:blipFill>
        <p:spPr>
          <a:xfrm>
            <a:off x="1369715" y="2209459"/>
            <a:ext cx="2696059" cy="4579620"/>
          </a:xfrm>
          <a:prstGeom prst="rect">
            <a:avLst/>
          </a:prstGeom>
        </p:spPr>
      </p:pic>
      <p:pic>
        <p:nvPicPr>
          <p:cNvPr id="13" name="Hình ảnh 20"/>
          <p:cNvPicPr/>
          <p:nvPr/>
        </p:nvPicPr>
        <p:blipFill>
          <a:blip r:embed="rId3"/>
          <a:stretch>
            <a:fillRect/>
          </a:stretch>
        </p:blipFill>
        <p:spPr>
          <a:xfrm>
            <a:off x="4446905" y="2141855"/>
            <a:ext cx="2735932" cy="4579620"/>
          </a:xfrm>
          <a:prstGeom prst="rect">
            <a:avLst/>
          </a:prstGeom>
        </p:spPr>
      </p:pic>
    </p:spTree>
    <p:extLst>
      <p:ext uri="{BB962C8B-B14F-4D97-AF65-F5344CB8AC3E}">
        <p14:creationId xmlns:p14="http://schemas.microsoft.com/office/powerpoint/2010/main" val="3357121299"/>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r>
              <a:rPr lang="en-US" sz="2000" dirty="0" smtClean="0"/>
              <a:t>11</a:t>
            </a:r>
            <a:endParaRPr lang="en-US" sz="2000" dirty="0"/>
          </a:p>
        </p:txBody>
      </p:sp>
      <p:grpSp>
        <p:nvGrpSpPr>
          <p:cNvPr id="3" name="Group 2"/>
          <p:cNvGrpSpPr/>
          <p:nvPr/>
        </p:nvGrpSpPr>
        <p:grpSpPr>
          <a:xfrm>
            <a:off x="286502" y="181935"/>
            <a:ext cx="1083213" cy="1206469"/>
            <a:chOff x="567057" y="1661383"/>
            <a:chExt cx="1083213" cy="1206469"/>
          </a:xfrm>
        </p:grpSpPr>
        <p:sp>
          <p:nvSpPr>
            <p:cNvPr id="4" name="Oval 3"/>
            <p:cNvSpPr/>
            <p:nvPr/>
          </p:nvSpPr>
          <p:spPr>
            <a:xfrm>
              <a:off x="567057" y="1759856"/>
              <a:ext cx="1083213" cy="1107996"/>
            </a:xfrm>
            <a:prstGeom prst="ellipse">
              <a:avLst/>
            </a:prstGeom>
            <a:noFill/>
            <a:ln w="25400"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5" name="Rectangle 7"/>
            <p:cNvSpPr>
              <a:spLocks noChangeArrowheads="1"/>
            </p:cNvSpPr>
            <p:nvPr/>
          </p:nvSpPr>
          <p:spPr bwMode="auto">
            <a:xfrm>
              <a:off x="567057" y="1661383"/>
              <a:ext cx="1083213" cy="974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marL="0" marR="0" lvl="0" indent="0" algn="ctr" defTabSz="914400" eaLnBrk="1" fontAlgn="auto" latinLnBrk="0" hangingPunct="1">
                <a:lnSpc>
                  <a:spcPct val="150000"/>
                </a:lnSpc>
                <a:spcBef>
                  <a:spcPts val="0"/>
                </a:spcBef>
                <a:spcAft>
                  <a:spcPts val="0"/>
                </a:spcAft>
                <a:buClrTx/>
                <a:buSzTx/>
                <a:buFontTx/>
                <a:buNone/>
                <a:tabLst/>
                <a:defRPr/>
              </a:pPr>
              <a:r>
                <a:rPr lang="en-US" sz="4400" kern="0" dirty="0">
                  <a:solidFill>
                    <a:prstClr val="black">
                      <a:lumMod val="95000"/>
                      <a:lumOff val="5000"/>
                    </a:prstClr>
                  </a:solidFill>
                  <a:latin typeface="Raleway" panose="020B0503030101060003" pitchFamily="34" charset="0"/>
                </a:rPr>
                <a:t>2</a:t>
              </a:r>
              <a:endParaRPr kumimoji="0" lang="en-US" sz="4400" b="0" i="0" u="none" strike="noStrike" kern="0" cap="none" spc="0" normalizeH="0" baseline="0" noProof="0" dirty="0">
                <a:ln>
                  <a:noFill/>
                </a:ln>
                <a:solidFill>
                  <a:prstClr val="black">
                    <a:lumMod val="95000"/>
                    <a:lumOff val="5000"/>
                  </a:prstClr>
                </a:solidFill>
                <a:effectLst/>
                <a:uLnTx/>
                <a:uFillTx/>
                <a:latin typeface="Raleway" panose="020B0503030101060003" pitchFamily="34" charset="0"/>
              </a:endParaRPr>
            </a:p>
          </p:txBody>
        </p:sp>
      </p:grpSp>
      <p:sp>
        <p:nvSpPr>
          <p:cNvPr id="6" name="Rectangle 7"/>
          <p:cNvSpPr>
            <a:spLocks noChangeArrowheads="1"/>
          </p:cNvSpPr>
          <p:nvPr/>
        </p:nvSpPr>
        <p:spPr bwMode="auto">
          <a:xfrm>
            <a:off x="1611992" y="405329"/>
            <a:ext cx="4305053" cy="661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algn="just">
              <a:lnSpc>
                <a:spcPct val="150000"/>
              </a:lnSpc>
            </a:pPr>
            <a:r>
              <a:rPr lang="en-US" sz="2800" dirty="0" err="1" smtClean="0">
                <a:solidFill>
                  <a:schemeClr val="accent1"/>
                </a:solidFill>
                <a:latin typeface="Times New Roman" panose="02020603050405020304" pitchFamily="18" charset="0"/>
                <a:cs typeface="Times New Roman" panose="02020603050405020304" pitchFamily="18" charset="0"/>
              </a:rPr>
              <a:t>Các</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chức</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năng</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của</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ứng</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dụng</a:t>
            </a:r>
            <a:endParaRPr lang="en-US" sz="2800" dirty="0">
              <a:solidFill>
                <a:schemeClr val="accent1"/>
              </a:solidFill>
              <a:latin typeface="Times New Roman" panose="02020603050405020304" pitchFamily="18" charset="0"/>
              <a:cs typeface="Times New Roman" panose="02020603050405020304" pitchFamily="18" charset="0"/>
            </a:endParaRPr>
          </a:p>
        </p:txBody>
      </p:sp>
      <p:sp>
        <p:nvSpPr>
          <p:cNvPr id="7" name="AutoShape 63"/>
          <p:cNvSpPr>
            <a:spLocks/>
          </p:cNvSpPr>
          <p:nvPr/>
        </p:nvSpPr>
        <p:spPr bwMode="auto">
          <a:xfrm>
            <a:off x="1611992" y="1622069"/>
            <a:ext cx="381000" cy="369332"/>
          </a:xfrm>
          <a:custGeom>
            <a:avLst/>
            <a:gdLst/>
            <a:ahLst/>
            <a:cxnLst/>
            <a:rect l="0" t="0" r="r" b="b"/>
            <a:pathLst>
              <a:path w="21598" h="21600">
                <a:moveTo>
                  <a:pt x="17537" y="12698"/>
                </a:moveTo>
                <a:lnTo>
                  <a:pt x="19799" y="9998"/>
                </a:lnTo>
                <a:lnTo>
                  <a:pt x="19799" y="17284"/>
                </a:lnTo>
                <a:cubicBezTo>
                  <a:pt x="19799" y="17875"/>
                  <a:pt x="19701" y="18430"/>
                  <a:pt x="19505" y="18950"/>
                </a:cubicBezTo>
                <a:cubicBezTo>
                  <a:pt x="19309" y="19470"/>
                  <a:pt x="19050" y="19928"/>
                  <a:pt x="18722" y="20322"/>
                </a:cubicBezTo>
                <a:cubicBezTo>
                  <a:pt x="18394" y="20716"/>
                  <a:pt x="18015" y="21027"/>
                  <a:pt x="17584" y="21256"/>
                </a:cubicBezTo>
                <a:cubicBezTo>
                  <a:pt x="17153" y="21485"/>
                  <a:pt x="16691" y="21600"/>
                  <a:pt x="16189" y="21600"/>
                </a:cubicBezTo>
                <a:lnTo>
                  <a:pt x="3595" y="21600"/>
                </a:lnTo>
                <a:cubicBezTo>
                  <a:pt x="3103" y="21600"/>
                  <a:pt x="2636" y="21485"/>
                  <a:pt x="2195" y="21256"/>
                </a:cubicBezTo>
                <a:cubicBezTo>
                  <a:pt x="1755" y="21027"/>
                  <a:pt x="1373" y="20716"/>
                  <a:pt x="1052" y="20322"/>
                </a:cubicBezTo>
                <a:cubicBezTo>
                  <a:pt x="734" y="19928"/>
                  <a:pt x="477" y="19470"/>
                  <a:pt x="286" y="18950"/>
                </a:cubicBezTo>
                <a:cubicBezTo>
                  <a:pt x="95" y="18430"/>
                  <a:pt x="0" y="17875"/>
                  <a:pt x="0" y="17284"/>
                </a:cubicBezTo>
                <a:lnTo>
                  <a:pt x="0" y="4316"/>
                </a:lnTo>
                <a:cubicBezTo>
                  <a:pt x="0" y="3722"/>
                  <a:pt x="95" y="3164"/>
                  <a:pt x="286" y="2632"/>
                </a:cubicBezTo>
                <a:cubicBezTo>
                  <a:pt x="477" y="2107"/>
                  <a:pt x="734" y="1645"/>
                  <a:pt x="1052" y="1263"/>
                </a:cubicBezTo>
                <a:cubicBezTo>
                  <a:pt x="1373" y="878"/>
                  <a:pt x="1755" y="573"/>
                  <a:pt x="2195" y="344"/>
                </a:cubicBezTo>
                <a:cubicBezTo>
                  <a:pt x="2636" y="115"/>
                  <a:pt x="3103" y="0"/>
                  <a:pt x="3595" y="0"/>
                </a:cubicBezTo>
                <a:lnTo>
                  <a:pt x="16189" y="0"/>
                </a:lnTo>
                <a:cubicBezTo>
                  <a:pt x="16402" y="0"/>
                  <a:pt x="16605" y="26"/>
                  <a:pt x="16798" y="82"/>
                </a:cubicBezTo>
                <a:lnTo>
                  <a:pt x="14608" y="2715"/>
                </a:lnTo>
                <a:lnTo>
                  <a:pt x="3595" y="2715"/>
                </a:lnTo>
                <a:cubicBezTo>
                  <a:pt x="3228" y="2715"/>
                  <a:pt x="2915" y="2868"/>
                  <a:pt x="2653" y="3185"/>
                </a:cubicBezTo>
                <a:cubicBezTo>
                  <a:pt x="2391" y="3496"/>
                  <a:pt x="2261" y="3875"/>
                  <a:pt x="2261" y="4316"/>
                </a:cubicBezTo>
                <a:lnTo>
                  <a:pt x="2261" y="17284"/>
                </a:lnTo>
                <a:cubicBezTo>
                  <a:pt x="2261" y="17725"/>
                  <a:pt x="2391" y="18101"/>
                  <a:pt x="2653" y="18412"/>
                </a:cubicBezTo>
                <a:cubicBezTo>
                  <a:pt x="2915" y="18730"/>
                  <a:pt x="3228" y="18888"/>
                  <a:pt x="3595" y="18888"/>
                </a:cubicBezTo>
                <a:lnTo>
                  <a:pt x="16189" y="18888"/>
                </a:lnTo>
                <a:cubicBezTo>
                  <a:pt x="16556" y="18888"/>
                  <a:pt x="16874" y="18730"/>
                  <a:pt x="17139" y="18412"/>
                </a:cubicBezTo>
                <a:cubicBezTo>
                  <a:pt x="17405" y="18101"/>
                  <a:pt x="17537" y="17725"/>
                  <a:pt x="17537" y="17284"/>
                </a:cubicBezTo>
                <a:lnTo>
                  <a:pt x="17537" y="12698"/>
                </a:lnTo>
                <a:close/>
                <a:moveTo>
                  <a:pt x="21333" y="2797"/>
                </a:moveTo>
                <a:cubicBezTo>
                  <a:pt x="21514" y="3011"/>
                  <a:pt x="21600" y="3273"/>
                  <a:pt x="21598" y="3578"/>
                </a:cubicBezTo>
                <a:cubicBezTo>
                  <a:pt x="21593" y="3881"/>
                  <a:pt x="21505" y="4137"/>
                  <a:pt x="21333" y="4342"/>
                </a:cubicBezTo>
                <a:lnTo>
                  <a:pt x="13005" y="14346"/>
                </a:lnTo>
                <a:lnTo>
                  <a:pt x="11855" y="15721"/>
                </a:lnTo>
                <a:cubicBezTo>
                  <a:pt x="11676" y="15938"/>
                  <a:pt x="11458" y="16044"/>
                  <a:pt x="11206" y="16044"/>
                </a:cubicBezTo>
                <a:cubicBezTo>
                  <a:pt x="10952" y="16044"/>
                  <a:pt x="10734" y="15938"/>
                  <a:pt x="10555" y="15721"/>
                </a:cubicBezTo>
                <a:lnTo>
                  <a:pt x="9383" y="14346"/>
                </a:lnTo>
                <a:lnTo>
                  <a:pt x="4780" y="8787"/>
                </a:lnTo>
                <a:cubicBezTo>
                  <a:pt x="4601" y="8573"/>
                  <a:pt x="4508" y="8314"/>
                  <a:pt x="4508" y="8006"/>
                </a:cubicBezTo>
                <a:cubicBezTo>
                  <a:pt x="4508" y="7703"/>
                  <a:pt x="4601" y="7442"/>
                  <a:pt x="4780" y="7227"/>
                </a:cubicBezTo>
                <a:lnTo>
                  <a:pt x="5927" y="5847"/>
                </a:lnTo>
                <a:cubicBezTo>
                  <a:pt x="6106" y="5635"/>
                  <a:pt x="6324" y="5526"/>
                  <a:pt x="6578" y="5526"/>
                </a:cubicBezTo>
                <a:cubicBezTo>
                  <a:pt x="6830" y="5526"/>
                  <a:pt x="7043" y="5635"/>
                  <a:pt x="7215" y="5847"/>
                </a:cubicBezTo>
                <a:lnTo>
                  <a:pt x="11199" y="10633"/>
                </a:lnTo>
                <a:lnTo>
                  <a:pt x="18861" y="1404"/>
                </a:lnTo>
                <a:cubicBezTo>
                  <a:pt x="19040" y="1187"/>
                  <a:pt x="19263" y="1084"/>
                  <a:pt x="19525" y="1087"/>
                </a:cubicBezTo>
                <a:cubicBezTo>
                  <a:pt x="19787" y="1093"/>
                  <a:pt x="20002" y="1199"/>
                  <a:pt x="20173" y="1404"/>
                </a:cubicBezTo>
                <a:lnTo>
                  <a:pt x="21333" y="2797"/>
                </a:lnTo>
                <a:close/>
                <a:moveTo>
                  <a:pt x="21333" y="2797"/>
                </a:moveTo>
              </a:path>
            </a:pathLst>
          </a:custGeom>
          <a:solidFill>
            <a:schemeClr val="accent1"/>
          </a:solid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s-ES"/>
          </a:p>
        </p:txBody>
      </p:sp>
      <p:sp>
        <p:nvSpPr>
          <p:cNvPr id="8" name="TextBox 7"/>
          <p:cNvSpPr txBox="1"/>
          <p:nvPr/>
        </p:nvSpPr>
        <p:spPr>
          <a:xfrm>
            <a:off x="2247900" y="1545125"/>
            <a:ext cx="1874231" cy="523220"/>
          </a:xfrm>
          <a:prstGeom prst="rect">
            <a:avLst/>
          </a:prstGeom>
          <a:noFill/>
        </p:spPr>
        <p:txBody>
          <a:bodyPr wrap="none" rtlCol="0">
            <a:spAutoFit/>
          </a:bodyPr>
          <a:lstStyle/>
          <a:p>
            <a:r>
              <a:rPr lang="en-US" sz="2800" b="1" dirty="0" err="1" smtClean="0">
                <a:solidFill>
                  <a:schemeClr val="accent1"/>
                </a:solidFill>
                <a:latin typeface="Times New Roman" panose="02020603050405020304" pitchFamily="18" charset="0"/>
                <a:cs typeface="Times New Roman" panose="02020603050405020304" pitchFamily="18" charset="0"/>
              </a:rPr>
              <a:t>Đăng</a:t>
            </a:r>
            <a:r>
              <a:rPr lang="en-US" sz="2800" b="1" dirty="0" smtClean="0">
                <a:solidFill>
                  <a:schemeClr val="accent1"/>
                </a:solidFill>
                <a:latin typeface="Times New Roman" panose="02020603050405020304" pitchFamily="18" charset="0"/>
                <a:cs typeface="Times New Roman" panose="02020603050405020304" pitchFamily="18" charset="0"/>
              </a:rPr>
              <a:t> </a:t>
            </a:r>
            <a:r>
              <a:rPr lang="en-US" sz="2800" b="1" dirty="0" err="1" smtClean="0">
                <a:solidFill>
                  <a:schemeClr val="accent1"/>
                </a:solidFill>
                <a:latin typeface="Times New Roman" panose="02020603050405020304" pitchFamily="18" charset="0"/>
                <a:cs typeface="Times New Roman" panose="02020603050405020304" pitchFamily="18" charset="0"/>
              </a:rPr>
              <a:t>nhập</a:t>
            </a:r>
            <a:endParaRPr lang="en-US" sz="2800" b="1" dirty="0">
              <a:solidFill>
                <a:schemeClr val="accent1"/>
              </a:solidFill>
              <a:latin typeface="Times New Roman" panose="02020603050405020304" pitchFamily="18" charset="0"/>
              <a:cs typeface="Times New Roman" panose="02020603050405020304" pitchFamily="18" charset="0"/>
            </a:endParaRPr>
          </a:p>
        </p:txBody>
      </p:sp>
      <p:sp>
        <p:nvSpPr>
          <p:cNvPr id="14" name="TextBox 13"/>
          <p:cNvSpPr txBox="1"/>
          <p:nvPr/>
        </p:nvSpPr>
        <p:spPr>
          <a:xfrm>
            <a:off x="7944837" y="4165530"/>
            <a:ext cx="2454518" cy="646331"/>
          </a:xfrm>
          <a:prstGeom prst="rect">
            <a:avLst/>
          </a:prstGeom>
          <a:noFill/>
        </p:spPr>
        <p:txBody>
          <a:bodyPr wrap="none" rtlCol="0">
            <a:spAutoFit/>
          </a:bodyPr>
          <a:lstStyle/>
          <a:p>
            <a:r>
              <a:rPr lang="en-US" b="1" dirty="0" err="1" smtClean="0"/>
              <a:t>Hình</a:t>
            </a:r>
            <a:r>
              <a:rPr lang="en-US" b="1" dirty="0" smtClean="0"/>
              <a:t> 8, </a:t>
            </a:r>
            <a:r>
              <a:rPr lang="en-US" b="1" dirty="0"/>
              <a:t>9</a:t>
            </a:r>
            <a:r>
              <a:rPr lang="en-US" b="1" dirty="0" smtClean="0"/>
              <a:t>: </a:t>
            </a:r>
            <a:r>
              <a:rPr lang="en-US" b="1" dirty="0" err="1" smtClean="0"/>
              <a:t>Màn</a:t>
            </a:r>
            <a:r>
              <a:rPr lang="en-US" b="1" dirty="0" smtClean="0"/>
              <a:t> </a:t>
            </a:r>
            <a:r>
              <a:rPr lang="en-US" b="1" dirty="0" err="1" smtClean="0"/>
              <a:t>hình</a:t>
            </a:r>
            <a:r>
              <a:rPr lang="en-US" b="1" dirty="0" smtClean="0"/>
              <a:t> </a:t>
            </a:r>
            <a:r>
              <a:rPr lang="en-US" b="1" dirty="0" err="1" smtClean="0"/>
              <a:t>của</a:t>
            </a:r>
            <a:r>
              <a:rPr lang="en-US" b="1" dirty="0" smtClean="0"/>
              <a:t/>
            </a:r>
            <a:br>
              <a:rPr lang="en-US" b="1" dirty="0" smtClean="0"/>
            </a:br>
            <a:r>
              <a:rPr lang="en-US" b="1" dirty="0" err="1" smtClean="0"/>
              <a:t>một</a:t>
            </a:r>
            <a:r>
              <a:rPr lang="en-US" b="1" dirty="0" smtClean="0"/>
              <a:t> </a:t>
            </a:r>
            <a:r>
              <a:rPr lang="en-US" b="1" dirty="0" err="1" smtClean="0"/>
              <a:t>loại</a:t>
            </a:r>
            <a:r>
              <a:rPr lang="en-US" b="1" dirty="0" smtClean="0"/>
              <a:t> </a:t>
            </a:r>
            <a:r>
              <a:rPr lang="en-US" b="1" dirty="0" err="1" smtClean="0"/>
              <a:t>sản</a:t>
            </a:r>
            <a:r>
              <a:rPr lang="en-US" b="1" dirty="0" smtClean="0"/>
              <a:t> </a:t>
            </a:r>
            <a:r>
              <a:rPr lang="en-US" b="1" dirty="0" err="1" smtClean="0"/>
              <a:t>phẩm</a:t>
            </a:r>
            <a:endParaRPr lang="en-US" b="1" dirty="0"/>
          </a:p>
        </p:txBody>
      </p:sp>
      <p:pic>
        <p:nvPicPr>
          <p:cNvPr id="15" name="Hình ảnh 21"/>
          <p:cNvPicPr/>
          <p:nvPr/>
        </p:nvPicPr>
        <p:blipFill>
          <a:blip r:embed="rId2"/>
          <a:stretch>
            <a:fillRect/>
          </a:stretch>
        </p:blipFill>
        <p:spPr>
          <a:xfrm>
            <a:off x="1369715" y="2198886"/>
            <a:ext cx="2752416" cy="4579620"/>
          </a:xfrm>
          <a:prstGeom prst="rect">
            <a:avLst/>
          </a:prstGeom>
        </p:spPr>
      </p:pic>
      <p:pic>
        <p:nvPicPr>
          <p:cNvPr id="16" name="Hình ảnh 23"/>
          <p:cNvPicPr/>
          <p:nvPr/>
        </p:nvPicPr>
        <p:blipFill>
          <a:blip r:embed="rId3"/>
          <a:stretch>
            <a:fillRect/>
          </a:stretch>
        </p:blipFill>
        <p:spPr>
          <a:xfrm>
            <a:off x="4523802" y="2198887"/>
            <a:ext cx="2765363" cy="4579620"/>
          </a:xfrm>
          <a:prstGeom prst="rect">
            <a:avLst/>
          </a:prstGeom>
        </p:spPr>
      </p:pic>
    </p:spTree>
    <p:extLst>
      <p:ext uri="{BB962C8B-B14F-4D97-AF65-F5344CB8AC3E}">
        <p14:creationId xmlns:p14="http://schemas.microsoft.com/office/powerpoint/2010/main" val="314727449"/>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r>
              <a:rPr lang="en-US" sz="2000" dirty="0" smtClean="0"/>
              <a:t>12</a:t>
            </a:r>
            <a:endParaRPr lang="en-US" sz="2000" dirty="0"/>
          </a:p>
        </p:txBody>
      </p:sp>
      <p:grpSp>
        <p:nvGrpSpPr>
          <p:cNvPr id="3" name="Group 2"/>
          <p:cNvGrpSpPr/>
          <p:nvPr/>
        </p:nvGrpSpPr>
        <p:grpSpPr>
          <a:xfrm>
            <a:off x="286502" y="181935"/>
            <a:ext cx="1083213" cy="1206469"/>
            <a:chOff x="567057" y="1661383"/>
            <a:chExt cx="1083213" cy="1206469"/>
          </a:xfrm>
        </p:grpSpPr>
        <p:sp>
          <p:nvSpPr>
            <p:cNvPr id="4" name="Oval 3"/>
            <p:cNvSpPr/>
            <p:nvPr/>
          </p:nvSpPr>
          <p:spPr>
            <a:xfrm>
              <a:off x="567057" y="1759856"/>
              <a:ext cx="1083213" cy="1107996"/>
            </a:xfrm>
            <a:prstGeom prst="ellipse">
              <a:avLst/>
            </a:prstGeom>
            <a:noFill/>
            <a:ln w="25400"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5" name="Rectangle 7"/>
            <p:cNvSpPr>
              <a:spLocks noChangeArrowheads="1"/>
            </p:cNvSpPr>
            <p:nvPr/>
          </p:nvSpPr>
          <p:spPr bwMode="auto">
            <a:xfrm>
              <a:off x="567057" y="1661383"/>
              <a:ext cx="1083213" cy="974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marL="0" marR="0" lvl="0" indent="0" algn="ctr" defTabSz="914400" eaLnBrk="1" fontAlgn="auto" latinLnBrk="0" hangingPunct="1">
                <a:lnSpc>
                  <a:spcPct val="150000"/>
                </a:lnSpc>
                <a:spcBef>
                  <a:spcPts val="0"/>
                </a:spcBef>
                <a:spcAft>
                  <a:spcPts val="0"/>
                </a:spcAft>
                <a:buClrTx/>
                <a:buSzTx/>
                <a:buFontTx/>
                <a:buNone/>
                <a:tabLst/>
                <a:defRPr/>
              </a:pPr>
              <a:r>
                <a:rPr lang="en-US" sz="4400" kern="0" dirty="0">
                  <a:solidFill>
                    <a:prstClr val="black">
                      <a:lumMod val="95000"/>
                      <a:lumOff val="5000"/>
                    </a:prstClr>
                  </a:solidFill>
                  <a:latin typeface="Raleway" panose="020B0503030101060003" pitchFamily="34" charset="0"/>
                </a:rPr>
                <a:t>2</a:t>
              </a:r>
              <a:endParaRPr kumimoji="0" lang="en-US" sz="4400" b="0" i="0" u="none" strike="noStrike" kern="0" cap="none" spc="0" normalizeH="0" baseline="0" noProof="0" dirty="0">
                <a:ln>
                  <a:noFill/>
                </a:ln>
                <a:solidFill>
                  <a:prstClr val="black">
                    <a:lumMod val="95000"/>
                    <a:lumOff val="5000"/>
                  </a:prstClr>
                </a:solidFill>
                <a:effectLst/>
                <a:uLnTx/>
                <a:uFillTx/>
                <a:latin typeface="Raleway" panose="020B0503030101060003" pitchFamily="34" charset="0"/>
              </a:endParaRPr>
            </a:p>
          </p:txBody>
        </p:sp>
      </p:grpSp>
      <p:sp>
        <p:nvSpPr>
          <p:cNvPr id="6" name="Rectangle 7"/>
          <p:cNvSpPr>
            <a:spLocks noChangeArrowheads="1"/>
          </p:cNvSpPr>
          <p:nvPr/>
        </p:nvSpPr>
        <p:spPr bwMode="auto">
          <a:xfrm>
            <a:off x="1611992" y="405329"/>
            <a:ext cx="4305053" cy="661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algn="just">
              <a:lnSpc>
                <a:spcPct val="150000"/>
              </a:lnSpc>
            </a:pPr>
            <a:r>
              <a:rPr lang="en-US" sz="2800" dirty="0" err="1" smtClean="0">
                <a:solidFill>
                  <a:schemeClr val="accent1"/>
                </a:solidFill>
                <a:latin typeface="Times New Roman" panose="02020603050405020304" pitchFamily="18" charset="0"/>
                <a:cs typeface="Times New Roman" panose="02020603050405020304" pitchFamily="18" charset="0"/>
              </a:rPr>
              <a:t>Các</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chức</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năng</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của</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ứng</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dụng</a:t>
            </a:r>
            <a:endParaRPr lang="en-US" sz="2800" dirty="0">
              <a:solidFill>
                <a:schemeClr val="accent1"/>
              </a:solidFill>
              <a:latin typeface="Times New Roman" panose="02020603050405020304" pitchFamily="18" charset="0"/>
              <a:cs typeface="Times New Roman" panose="02020603050405020304" pitchFamily="18" charset="0"/>
            </a:endParaRPr>
          </a:p>
        </p:txBody>
      </p:sp>
      <p:sp>
        <p:nvSpPr>
          <p:cNvPr id="7" name="AutoShape 63"/>
          <p:cNvSpPr>
            <a:spLocks/>
          </p:cNvSpPr>
          <p:nvPr/>
        </p:nvSpPr>
        <p:spPr bwMode="auto">
          <a:xfrm>
            <a:off x="1611992" y="1622069"/>
            <a:ext cx="381000" cy="369332"/>
          </a:xfrm>
          <a:custGeom>
            <a:avLst/>
            <a:gdLst/>
            <a:ahLst/>
            <a:cxnLst/>
            <a:rect l="0" t="0" r="r" b="b"/>
            <a:pathLst>
              <a:path w="21598" h="21600">
                <a:moveTo>
                  <a:pt x="17537" y="12698"/>
                </a:moveTo>
                <a:lnTo>
                  <a:pt x="19799" y="9998"/>
                </a:lnTo>
                <a:lnTo>
                  <a:pt x="19799" y="17284"/>
                </a:lnTo>
                <a:cubicBezTo>
                  <a:pt x="19799" y="17875"/>
                  <a:pt x="19701" y="18430"/>
                  <a:pt x="19505" y="18950"/>
                </a:cubicBezTo>
                <a:cubicBezTo>
                  <a:pt x="19309" y="19470"/>
                  <a:pt x="19050" y="19928"/>
                  <a:pt x="18722" y="20322"/>
                </a:cubicBezTo>
                <a:cubicBezTo>
                  <a:pt x="18394" y="20716"/>
                  <a:pt x="18015" y="21027"/>
                  <a:pt x="17584" y="21256"/>
                </a:cubicBezTo>
                <a:cubicBezTo>
                  <a:pt x="17153" y="21485"/>
                  <a:pt x="16691" y="21600"/>
                  <a:pt x="16189" y="21600"/>
                </a:cubicBezTo>
                <a:lnTo>
                  <a:pt x="3595" y="21600"/>
                </a:lnTo>
                <a:cubicBezTo>
                  <a:pt x="3103" y="21600"/>
                  <a:pt x="2636" y="21485"/>
                  <a:pt x="2195" y="21256"/>
                </a:cubicBezTo>
                <a:cubicBezTo>
                  <a:pt x="1755" y="21027"/>
                  <a:pt x="1373" y="20716"/>
                  <a:pt x="1052" y="20322"/>
                </a:cubicBezTo>
                <a:cubicBezTo>
                  <a:pt x="734" y="19928"/>
                  <a:pt x="477" y="19470"/>
                  <a:pt x="286" y="18950"/>
                </a:cubicBezTo>
                <a:cubicBezTo>
                  <a:pt x="95" y="18430"/>
                  <a:pt x="0" y="17875"/>
                  <a:pt x="0" y="17284"/>
                </a:cubicBezTo>
                <a:lnTo>
                  <a:pt x="0" y="4316"/>
                </a:lnTo>
                <a:cubicBezTo>
                  <a:pt x="0" y="3722"/>
                  <a:pt x="95" y="3164"/>
                  <a:pt x="286" y="2632"/>
                </a:cubicBezTo>
                <a:cubicBezTo>
                  <a:pt x="477" y="2107"/>
                  <a:pt x="734" y="1645"/>
                  <a:pt x="1052" y="1263"/>
                </a:cubicBezTo>
                <a:cubicBezTo>
                  <a:pt x="1373" y="878"/>
                  <a:pt x="1755" y="573"/>
                  <a:pt x="2195" y="344"/>
                </a:cubicBezTo>
                <a:cubicBezTo>
                  <a:pt x="2636" y="115"/>
                  <a:pt x="3103" y="0"/>
                  <a:pt x="3595" y="0"/>
                </a:cubicBezTo>
                <a:lnTo>
                  <a:pt x="16189" y="0"/>
                </a:lnTo>
                <a:cubicBezTo>
                  <a:pt x="16402" y="0"/>
                  <a:pt x="16605" y="26"/>
                  <a:pt x="16798" y="82"/>
                </a:cubicBezTo>
                <a:lnTo>
                  <a:pt x="14608" y="2715"/>
                </a:lnTo>
                <a:lnTo>
                  <a:pt x="3595" y="2715"/>
                </a:lnTo>
                <a:cubicBezTo>
                  <a:pt x="3228" y="2715"/>
                  <a:pt x="2915" y="2868"/>
                  <a:pt x="2653" y="3185"/>
                </a:cubicBezTo>
                <a:cubicBezTo>
                  <a:pt x="2391" y="3496"/>
                  <a:pt x="2261" y="3875"/>
                  <a:pt x="2261" y="4316"/>
                </a:cubicBezTo>
                <a:lnTo>
                  <a:pt x="2261" y="17284"/>
                </a:lnTo>
                <a:cubicBezTo>
                  <a:pt x="2261" y="17725"/>
                  <a:pt x="2391" y="18101"/>
                  <a:pt x="2653" y="18412"/>
                </a:cubicBezTo>
                <a:cubicBezTo>
                  <a:pt x="2915" y="18730"/>
                  <a:pt x="3228" y="18888"/>
                  <a:pt x="3595" y="18888"/>
                </a:cubicBezTo>
                <a:lnTo>
                  <a:pt x="16189" y="18888"/>
                </a:lnTo>
                <a:cubicBezTo>
                  <a:pt x="16556" y="18888"/>
                  <a:pt x="16874" y="18730"/>
                  <a:pt x="17139" y="18412"/>
                </a:cubicBezTo>
                <a:cubicBezTo>
                  <a:pt x="17405" y="18101"/>
                  <a:pt x="17537" y="17725"/>
                  <a:pt x="17537" y="17284"/>
                </a:cubicBezTo>
                <a:lnTo>
                  <a:pt x="17537" y="12698"/>
                </a:lnTo>
                <a:close/>
                <a:moveTo>
                  <a:pt x="21333" y="2797"/>
                </a:moveTo>
                <a:cubicBezTo>
                  <a:pt x="21514" y="3011"/>
                  <a:pt x="21600" y="3273"/>
                  <a:pt x="21598" y="3578"/>
                </a:cubicBezTo>
                <a:cubicBezTo>
                  <a:pt x="21593" y="3881"/>
                  <a:pt x="21505" y="4137"/>
                  <a:pt x="21333" y="4342"/>
                </a:cubicBezTo>
                <a:lnTo>
                  <a:pt x="13005" y="14346"/>
                </a:lnTo>
                <a:lnTo>
                  <a:pt x="11855" y="15721"/>
                </a:lnTo>
                <a:cubicBezTo>
                  <a:pt x="11676" y="15938"/>
                  <a:pt x="11458" y="16044"/>
                  <a:pt x="11206" y="16044"/>
                </a:cubicBezTo>
                <a:cubicBezTo>
                  <a:pt x="10952" y="16044"/>
                  <a:pt x="10734" y="15938"/>
                  <a:pt x="10555" y="15721"/>
                </a:cubicBezTo>
                <a:lnTo>
                  <a:pt x="9383" y="14346"/>
                </a:lnTo>
                <a:lnTo>
                  <a:pt x="4780" y="8787"/>
                </a:lnTo>
                <a:cubicBezTo>
                  <a:pt x="4601" y="8573"/>
                  <a:pt x="4508" y="8314"/>
                  <a:pt x="4508" y="8006"/>
                </a:cubicBezTo>
                <a:cubicBezTo>
                  <a:pt x="4508" y="7703"/>
                  <a:pt x="4601" y="7442"/>
                  <a:pt x="4780" y="7227"/>
                </a:cubicBezTo>
                <a:lnTo>
                  <a:pt x="5927" y="5847"/>
                </a:lnTo>
                <a:cubicBezTo>
                  <a:pt x="6106" y="5635"/>
                  <a:pt x="6324" y="5526"/>
                  <a:pt x="6578" y="5526"/>
                </a:cubicBezTo>
                <a:cubicBezTo>
                  <a:pt x="6830" y="5526"/>
                  <a:pt x="7043" y="5635"/>
                  <a:pt x="7215" y="5847"/>
                </a:cubicBezTo>
                <a:lnTo>
                  <a:pt x="11199" y="10633"/>
                </a:lnTo>
                <a:lnTo>
                  <a:pt x="18861" y="1404"/>
                </a:lnTo>
                <a:cubicBezTo>
                  <a:pt x="19040" y="1187"/>
                  <a:pt x="19263" y="1084"/>
                  <a:pt x="19525" y="1087"/>
                </a:cubicBezTo>
                <a:cubicBezTo>
                  <a:pt x="19787" y="1093"/>
                  <a:pt x="20002" y="1199"/>
                  <a:pt x="20173" y="1404"/>
                </a:cubicBezTo>
                <a:lnTo>
                  <a:pt x="21333" y="2797"/>
                </a:lnTo>
                <a:close/>
                <a:moveTo>
                  <a:pt x="21333" y="2797"/>
                </a:moveTo>
              </a:path>
            </a:pathLst>
          </a:custGeom>
          <a:solidFill>
            <a:schemeClr val="accent1"/>
          </a:solid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s-ES"/>
          </a:p>
        </p:txBody>
      </p:sp>
      <p:sp>
        <p:nvSpPr>
          <p:cNvPr id="8" name="TextBox 7"/>
          <p:cNvSpPr txBox="1"/>
          <p:nvPr/>
        </p:nvSpPr>
        <p:spPr>
          <a:xfrm>
            <a:off x="2247900" y="1545125"/>
            <a:ext cx="1670650" cy="523220"/>
          </a:xfrm>
          <a:prstGeom prst="rect">
            <a:avLst/>
          </a:prstGeom>
          <a:noFill/>
        </p:spPr>
        <p:txBody>
          <a:bodyPr wrap="none" rtlCol="0">
            <a:spAutoFit/>
          </a:bodyPr>
          <a:lstStyle/>
          <a:p>
            <a:r>
              <a:rPr lang="en-US" sz="2800" b="1" dirty="0" err="1" smtClean="0">
                <a:solidFill>
                  <a:schemeClr val="accent1"/>
                </a:solidFill>
                <a:latin typeface="Times New Roman" panose="02020603050405020304" pitchFamily="18" charset="0"/>
                <a:cs typeface="Times New Roman" panose="02020603050405020304" pitchFamily="18" charset="0"/>
              </a:rPr>
              <a:t>Tìm</a:t>
            </a:r>
            <a:r>
              <a:rPr lang="en-US" sz="2800" b="1" dirty="0" smtClean="0">
                <a:solidFill>
                  <a:schemeClr val="accent1"/>
                </a:solidFill>
                <a:latin typeface="Times New Roman" panose="02020603050405020304" pitchFamily="18" charset="0"/>
                <a:cs typeface="Times New Roman" panose="02020603050405020304" pitchFamily="18" charset="0"/>
              </a:rPr>
              <a:t> </a:t>
            </a:r>
            <a:r>
              <a:rPr lang="en-US" sz="2800" b="1" dirty="0" err="1" smtClean="0">
                <a:solidFill>
                  <a:schemeClr val="accent1"/>
                </a:solidFill>
                <a:latin typeface="Times New Roman" panose="02020603050405020304" pitchFamily="18" charset="0"/>
                <a:cs typeface="Times New Roman" panose="02020603050405020304" pitchFamily="18" charset="0"/>
              </a:rPr>
              <a:t>kiếm</a:t>
            </a:r>
            <a:endParaRPr lang="en-US" sz="2800" b="1" dirty="0">
              <a:solidFill>
                <a:schemeClr val="accent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2729323" y="2158662"/>
            <a:ext cx="8624477" cy="400110"/>
          </a:xfrm>
          <a:prstGeom prst="rect">
            <a:avLst/>
          </a:prstGeom>
          <a:noFill/>
        </p:spPr>
        <p:txBody>
          <a:bodyPr wrap="none" rtlCol="0">
            <a:spAutoFit/>
          </a:bodyPr>
          <a:lstStyle/>
          <a:p>
            <a:r>
              <a:rPr lang="en-US" sz="2000" b="1" dirty="0" err="1" smtClean="0">
                <a:solidFill>
                  <a:schemeClr val="accent1"/>
                </a:solidFill>
                <a:latin typeface="Arial" panose="020B0604020202020204" pitchFamily="34" charset="0"/>
                <a:cs typeface="Arial" panose="020B0604020202020204" pitchFamily="34" charset="0"/>
              </a:rPr>
              <a:t>Chức</a:t>
            </a:r>
            <a:r>
              <a:rPr lang="en-US" sz="2000" b="1" dirty="0" smtClean="0">
                <a:solidFill>
                  <a:schemeClr val="accent1"/>
                </a:solidFill>
                <a:latin typeface="Arial" panose="020B0604020202020204" pitchFamily="34" charset="0"/>
                <a:cs typeface="Arial" panose="020B0604020202020204" pitchFamily="34" charset="0"/>
              </a:rPr>
              <a:t> </a:t>
            </a:r>
            <a:r>
              <a:rPr lang="en-US" sz="2000" b="1" dirty="0" err="1" smtClean="0">
                <a:solidFill>
                  <a:schemeClr val="accent1"/>
                </a:solidFill>
                <a:latin typeface="Arial" panose="020B0604020202020204" pitchFamily="34" charset="0"/>
                <a:cs typeface="Arial" panose="020B0604020202020204" pitchFamily="34" charset="0"/>
              </a:rPr>
              <a:t>năng</a:t>
            </a:r>
            <a:r>
              <a:rPr lang="en-US" sz="2000" b="1" dirty="0" smtClean="0">
                <a:solidFill>
                  <a:schemeClr val="accent1"/>
                </a:solidFill>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Tìm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kiếm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theo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tỉnh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thành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tìm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kiếm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theo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yêu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cầu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người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dùng</a:t>
            </a:r>
            <a:r>
              <a:rPr lang="en-US" sz="2000" dirty="0">
                <a:latin typeface="Arial" panose="020B0604020202020204" pitchFamily="34" charset="0"/>
                <a:cs typeface="Arial" panose="020B0604020202020204" pitchFamily="34" charset="0"/>
              </a:rPr>
              <a:t>.</a:t>
            </a:r>
          </a:p>
        </p:txBody>
      </p:sp>
      <p:sp>
        <p:nvSpPr>
          <p:cNvPr id="14" name="TextBox 13"/>
          <p:cNvSpPr txBox="1"/>
          <p:nvPr/>
        </p:nvSpPr>
        <p:spPr>
          <a:xfrm>
            <a:off x="1348230" y="6436259"/>
            <a:ext cx="3469989" cy="369332"/>
          </a:xfrm>
          <a:prstGeom prst="rect">
            <a:avLst/>
          </a:prstGeom>
          <a:noFill/>
        </p:spPr>
        <p:txBody>
          <a:bodyPr wrap="none" rtlCol="0">
            <a:spAutoFit/>
          </a:bodyPr>
          <a:lstStyle/>
          <a:p>
            <a:r>
              <a:rPr lang="en-US" b="1" dirty="0" err="1" smtClean="0"/>
              <a:t>Hình</a:t>
            </a:r>
            <a:r>
              <a:rPr lang="en-US" b="1" dirty="0" smtClean="0"/>
              <a:t> 10: </a:t>
            </a:r>
            <a:r>
              <a:rPr lang="en-US" b="1" dirty="0" err="1" smtClean="0"/>
              <a:t>Tìm</a:t>
            </a:r>
            <a:r>
              <a:rPr lang="en-US" b="1" dirty="0" smtClean="0"/>
              <a:t> </a:t>
            </a:r>
            <a:r>
              <a:rPr lang="en-US" b="1" dirty="0" err="1" smtClean="0"/>
              <a:t>kiếm</a:t>
            </a:r>
            <a:r>
              <a:rPr lang="en-US" b="1" dirty="0" smtClean="0"/>
              <a:t> </a:t>
            </a:r>
            <a:r>
              <a:rPr lang="en-US" b="1" dirty="0" err="1" smtClean="0"/>
              <a:t>theo</a:t>
            </a:r>
            <a:r>
              <a:rPr lang="en-US" b="1" dirty="0" smtClean="0"/>
              <a:t> </a:t>
            </a:r>
            <a:r>
              <a:rPr lang="en-US" b="1" dirty="0" err="1" smtClean="0"/>
              <a:t>tỉnh</a:t>
            </a:r>
            <a:r>
              <a:rPr lang="en-US" b="1" dirty="0" smtClean="0"/>
              <a:t> </a:t>
            </a:r>
            <a:r>
              <a:rPr lang="en-US" b="1" dirty="0" err="1" smtClean="0"/>
              <a:t>thành</a:t>
            </a:r>
            <a:endParaRPr lang="en-US" b="1" dirty="0"/>
          </a:p>
        </p:txBody>
      </p:sp>
      <p:pic>
        <p:nvPicPr>
          <p:cNvPr id="15" name="Hình ảnh 24"/>
          <p:cNvPicPr/>
          <p:nvPr/>
        </p:nvPicPr>
        <p:blipFill>
          <a:blip r:embed="rId2"/>
          <a:stretch>
            <a:fillRect/>
          </a:stretch>
        </p:blipFill>
        <p:spPr>
          <a:xfrm>
            <a:off x="1369715" y="2649089"/>
            <a:ext cx="3117850" cy="3667552"/>
          </a:xfrm>
          <a:prstGeom prst="rect">
            <a:avLst/>
          </a:prstGeom>
        </p:spPr>
      </p:pic>
      <p:pic>
        <p:nvPicPr>
          <p:cNvPr id="16" name="Hình ảnh 31"/>
          <p:cNvPicPr/>
          <p:nvPr/>
        </p:nvPicPr>
        <p:blipFill>
          <a:blip r:embed="rId3"/>
          <a:stretch>
            <a:fillRect/>
          </a:stretch>
        </p:blipFill>
        <p:spPr>
          <a:xfrm>
            <a:off x="5917045" y="2649089"/>
            <a:ext cx="3117850" cy="3667552"/>
          </a:xfrm>
          <a:prstGeom prst="rect">
            <a:avLst/>
          </a:prstGeom>
        </p:spPr>
      </p:pic>
      <p:sp>
        <p:nvSpPr>
          <p:cNvPr id="17" name="TextBox 16"/>
          <p:cNvSpPr txBox="1"/>
          <p:nvPr/>
        </p:nvSpPr>
        <p:spPr>
          <a:xfrm>
            <a:off x="5291686" y="6436259"/>
            <a:ext cx="4368568" cy="369332"/>
          </a:xfrm>
          <a:prstGeom prst="rect">
            <a:avLst/>
          </a:prstGeom>
          <a:noFill/>
        </p:spPr>
        <p:txBody>
          <a:bodyPr wrap="none" rtlCol="0">
            <a:spAutoFit/>
          </a:bodyPr>
          <a:lstStyle/>
          <a:p>
            <a:r>
              <a:rPr lang="en-US" b="1" dirty="0" err="1" smtClean="0"/>
              <a:t>Hình</a:t>
            </a:r>
            <a:r>
              <a:rPr lang="en-US" b="1" dirty="0" smtClean="0"/>
              <a:t> 11: </a:t>
            </a:r>
            <a:r>
              <a:rPr lang="en-US" b="1" dirty="0" err="1" smtClean="0"/>
              <a:t>Tìm</a:t>
            </a:r>
            <a:r>
              <a:rPr lang="en-US" b="1" dirty="0" smtClean="0"/>
              <a:t> </a:t>
            </a:r>
            <a:r>
              <a:rPr lang="en-US" b="1" dirty="0" err="1" smtClean="0"/>
              <a:t>kiếm</a:t>
            </a:r>
            <a:r>
              <a:rPr lang="en-US" b="1" dirty="0" smtClean="0"/>
              <a:t> </a:t>
            </a:r>
            <a:r>
              <a:rPr lang="en-US" b="1" dirty="0" err="1" smtClean="0"/>
              <a:t>theo</a:t>
            </a:r>
            <a:r>
              <a:rPr lang="en-US" b="1" dirty="0" smtClean="0"/>
              <a:t> </a:t>
            </a:r>
            <a:r>
              <a:rPr lang="en-US" b="1" dirty="0" err="1" smtClean="0"/>
              <a:t>yêu</a:t>
            </a:r>
            <a:r>
              <a:rPr lang="en-US" b="1" dirty="0" smtClean="0"/>
              <a:t> </a:t>
            </a:r>
            <a:r>
              <a:rPr lang="en-US" b="1" dirty="0" err="1" smtClean="0"/>
              <a:t>cầu</a:t>
            </a:r>
            <a:r>
              <a:rPr lang="en-US" b="1" dirty="0" smtClean="0"/>
              <a:t> </a:t>
            </a:r>
            <a:r>
              <a:rPr lang="en-US" b="1" dirty="0" err="1" smtClean="0"/>
              <a:t>người</a:t>
            </a:r>
            <a:r>
              <a:rPr lang="en-US" b="1" dirty="0" smtClean="0"/>
              <a:t> </a:t>
            </a:r>
            <a:r>
              <a:rPr lang="en-US" b="1" dirty="0" err="1" smtClean="0"/>
              <a:t>dùng</a:t>
            </a:r>
            <a:endParaRPr lang="en-US" b="1" dirty="0"/>
          </a:p>
        </p:txBody>
      </p:sp>
    </p:spTree>
    <p:extLst>
      <p:ext uri="{BB962C8B-B14F-4D97-AF65-F5344CB8AC3E}">
        <p14:creationId xmlns:p14="http://schemas.microsoft.com/office/powerpoint/2010/main" val="1611557332"/>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r>
              <a:rPr lang="en-US" sz="2000" dirty="0" smtClean="0"/>
              <a:t>13</a:t>
            </a:r>
            <a:endParaRPr lang="en-US" sz="2000" dirty="0"/>
          </a:p>
        </p:txBody>
      </p:sp>
      <p:grpSp>
        <p:nvGrpSpPr>
          <p:cNvPr id="3" name="Group 2"/>
          <p:cNvGrpSpPr/>
          <p:nvPr/>
        </p:nvGrpSpPr>
        <p:grpSpPr>
          <a:xfrm>
            <a:off x="286502" y="181935"/>
            <a:ext cx="1083213" cy="1206469"/>
            <a:chOff x="567057" y="1661383"/>
            <a:chExt cx="1083213" cy="1206469"/>
          </a:xfrm>
        </p:grpSpPr>
        <p:sp>
          <p:nvSpPr>
            <p:cNvPr id="4" name="Oval 3"/>
            <p:cNvSpPr/>
            <p:nvPr/>
          </p:nvSpPr>
          <p:spPr>
            <a:xfrm>
              <a:off x="567057" y="1759856"/>
              <a:ext cx="1083213" cy="1107996"/>
            </a:xfrm>
            <a:prstGeom prst="ellipse">
              <a:avLst/>
            </a:prstGeom>
            <a:noFill/>
            <a:ln w="25400"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5" name="Rectangle 7"/>
            <p:cNvSpPr>
              <a:spLocks noChangeArrowheads="1"/>
            </p:cNvSpPr>
            <p:nvPr/>
          </p:nvSpPr>
          <p:spPr bwMode="auto">
            <a:xfrm>
              <a:off x="567057" y="1661383"/>
              <a:ext cx="1083213" cy="974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marL="0" marR="0" lvl="0" indent="0" algn="ctr" defTabSz="914400" eaLnBrk="1" fontAlgn="auto" latinLnBrk="0" hangingPunct="1">
                <a:lnSpc>
                  <a:spcPct val="150000"/>
                </a:lnSpc>
                <a:spcBef>
                  <a:spcPts val="0"/>
                </a:spcBef>
                <a:spcAft>
                  <a:spcPts val="0"/>
                </a:spcAft>
                <a:buClrTx/>
                <a:buSzTx/>
                <a:buFontTx/>
                <a:buNone/>
                <a:tabLst/>
                <a:defRPr/>
              </a:pPr>
              <a:r>
                <a:rPr lang="en-US" sz="4400" kern="0" dirty="0">
                  <a:solidFill>
                    <a:prstClr val="black">
                      <a:lumMod val="95000"/>
                      <a:lumOff val="5000"/>
                    </a:prstClr>
                  </a:solidFill>
                  <a:latin typeface="Raleway" panose="020B0503030101060003" pitchFamily="34" charset="0"/>
                </a:rPr>
                <a:t>2</a:t>
              </a:r>
              <a:endParaRPr kumimoji="0" lang="en-US" sz="4400" b="0" i="0" u="none" strike="noStrike" kern="0" cap="none" spc="0" normalizeH="0" baseline="0" noProof="0" dirty="0">
                <a:ln>
                  <a:noFill/>
                </a:ln>
                <a:solidFill>
                  <a:prstClr val="black">
                    <a:lumMod val="95000"/>
                    <a:lumOff val="5000"/>
                  </a:prstClr>
                </a:solidFill>
                <a:effectLst/>
                <a:uLnTx/>
                <a:uFillTx/>
                <a:latin typeface="Raleway" panose="020B0503030101060003" pitchFamily="34" charset="0"/>
              </a:endParaRPr>
            </a:p>
          </p:txBody>
        </p:sp>
      </p:grpSp>
      <p:sp>
        <p:nvSpPr>
          <p:cNvPr id="6" name="Rectangle 7"/>
          <p:cNvSpPr>
            <a:spLocks noChangeArrowheads="1"/>
          </p:cNvSpPr>
          <p:nvPr/>
        </p:nvSpPr>
        <p:spPr bwMode="auto">
          <a:xfrm>
            <a:off x="1611992" y="405329"/>
            <a:ext cx="4305053" cy="661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algn="just">
              <a:lnSpc>
                <a:spcPct val="150000"/>
              </a:lnSpc>
            </a:pPr>
            <a:r>
              <a:rPr lang="en-US" sz="2800" dirty="0" err="1" smtClean="0">
                <a:solidFill>
                  <a:schemeClr val="accent1"/>
                </a:solidFill>
                <a:latin typeface="Times New Roman" panose="02020603050405020304" pitchFamily="18" charset="0"/>
                <a:cs typeface="Times New Roman" panose="02020603050405020304" pitchFamily="18" charset="0"/>
              </a:rPr>
              <a:t>Các</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chức</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năng</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của</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ứng</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dụng</a:t>
            </a:r>
            <a:endParaRPr lang="en-US" sz="2800" dirty="0">
              <a:solidFill>
                <a:schemeClr val="accent1"/>
              </a:solidFill>
              <a:latin typeface="Times New Roman" panose="02020603050405020304" pitchFamily="18" charset="0"/>
              <a:cs typeface="Times New Roman" panose="02020603050405020304" pitchFamily="18" charset="0"/>
            </a:endParaRPr>
          </a:p>
        </p:txBody>
      </p:sp>
      <p:sp>
        <p:nvSpPr>
          <p:cNvPr id="7" name="AutoShape 63"/>
          <p:cNvSpPr>
            <a:spLocks/>
          </p:cNvSpPr>
          <p:nvPr/>
        </p:nvSpPr>
        <p:spPr bwMode="auto">
          <a:xfrm>
            <a:off x="1611992" y="1622069"/>
            <a:ext cx="381000" cy="369332"/>
          </a:xfrm>
          <a:custGeom>
            <a:avLst/>
            <a:gdLst/>
            <a:ahLst/>
            <a:cxnLst/>
            <a:rect l="0" t="0" r="r" b="b"/>
            <a:pathLst>
              <a:path w="21598" h="21600">
                <a:moveTo>
                  <a:pt x="17537" y="12698"/>
                </a:moveTo>
                <a:lnTo>
                  <a:pt x="19799" y="9998"/>
                </a:lnTo>
                <a:lnTo>
                  <a:pt x="19799" y="17284"/>
                </a:lnTo>
                <a:cubicBezTo>
                  <a:pt x="19799" y="17875"/>
                  <a:pt x="19701" y="18430"/>
                  <a:pt x="19505" y="18950"/>
                </a:cubicBezTo>
                <a:cubicBezTo>
                  <a:pt x="19309" y="19470"/>
                  <a:pt x="19050" y="19928"/>
                  <a:pt x="18722" y="20322"/>
                </a:cubicBezTo>
                <a:cubicBezTo>
                  <a:pt x="18394" y="20716"/>
                  <a:pt x="18015" y="21027"/>
                  <a:pt x="17584" y="21256"/>
                </a:cubicBezTo>
                <a:cubicBezTo>
                  <a:pt x="17153" y="21485"/>
                  <a:pt x="16691" y="21600"/>
                  <a:pt x="16189" y="21600"/>
                </a:cubicBezTo>
                <a:lnTo>
                  <a:pt x="3595" y="21600"/>
                </a:lnTo>
                <a:cubicBezTo>
                  <a:pt x="3103" y="21600"/>
                  <a:pt x="2636" y="21485"/>
                  <a:pt x="2195" y="21256"/>
                </a:cubicBezTo>
                <a:cubicBezTo>
                  <a:pt x="1755" y="21027"/>
                  <a:pt x="1373" y="20716"/>
                  <a:pt x="1052" y="20322"/>
                </a:cubicBezTo>
                <a:cubicBezTo>
                  <a:pt x="734" y="19928"/>
                  <a:pt x="477" y="19470"/>
                  <a:pt x="286" y="18950"/>
                </a:cubicBezTo>
                <a:cubicBezTo>
                  <a:pt x="95" y="18430"/>
                  <a:pt x="0" y="17875"/>
                  <a:pt x="0" y="17284"/>
                </a:cubicBezTo>
                <a:lnTo>
                  <a:pt x="0" y="4316"/>
                </a:lnTo>
                <a:cubicBezTo>
                  <a:pt x="0" y="3722"/>
                  <a:pt x="95" y="3164"/>
                  <a:pt x="286" y="2632"/>
                </a:cubicBezTo>
                <a:cubicBezTo>
                  <a:pt x="477" y="2107"/>
                  <a:pt x="734" y="1645"/>
                  <a:pt x="1052" y="1263"/>
                </a:cubicBezTo>
                <a:cubicBezTo>
                  <a:pt x="1373" y="878"/>
                  <a:pt x="1755" y="573"/>
                  <a:pt x="2195" y="344"/>
                </a:cubicBezTo>
                <a:cubicBezTo>
                  <a:pt x="2636" y="115"/>
                  <a:pt x="3103" y="0"/>
                  <a:pt x="3595" y="0"/>
                </a:cubicBezTo>
                <a:lnTo>
                  <a:pt x="16189" y="0"/>
                </a:lnTo>
                <a:cubicBezTo>
                  <a:pt x="16402" y="0"/>
                  <a:pt x="16605" y="26"/>
                  <a:pt x="16798" y="82"/>
                </a:cubicBezTo>
                <a:lnTo>
                  <a:pt x="14608" y="2715"/>
                </a:lnTo>
                <a:lnTo>
                  <a:pt x="3595" y="2715"/>
                </a:lnTo>
                <a:cubicBezTo>
                  <a:pt x="3228" y="2715"/>
                  <a:pt x="2915" y="2868"/>
                  <a:pt x="2653" y="3185"/>
                </a:cubicBezTo>
                <a:cubicBezTo>
                  <a:pt x="2391" y="3496"/>
                  <a:pt x="2261" y="3875"/>
                  <a:pt x="2261" y="4316"/>
                </a:cubicBezTo>
                <a:lnTo>
                  <a:pt x="2261" y="17284"/>
                </a:lnTo>
                <a:cubicBezTo>
                  <a:pt x="2261" y="17725"/>
                  <a:pt x="2391" y="18101"/>
                  <a:pt x="2653" y="18412"/>
                </a:cubicBezTo>
                <a:cubicBezTo>
                  <a:pt x="2915" y="18730"/>
                  <a:pt x="3228" y="18888"/>
                  <a:pt x="3595" y="18888"/>
                </a:cubicBezTo>
                <a:lnTo>
                  <a:pt x="16189" y="18888"/>
                </a:lnTo>
                <a:cubicBezTo>
                  <a:pt x="16556" y="18888"/>
                  <a:pt x="16874" y="18730"/>
                  <a:pt x="17139" y="18412"/>
                </a:cubicBezTo>
                <a:cubicBezTo>
                  <a:pt x="17405" y="18101"/>
                  <a:pt x="17537" y="17725"/>
                  <a:pt x="17537" y="17284"/>
                </a:cubicBezTo>
                <a:lnTo>
                  <a:pt x="17537" y="12698"/>
                </a:lnTo>
                <a:close/>
                <a:moveTo>
                  <a:pt x="21333" y="2797"/>
                </a:moveTo>
                <a:cubicBezTo>
                  <a:pt x="21514" y="3011"/>
                  <a:pt x="21600" y="3273"/>
                  <a:pt x="21598" y="3578"/>
                </a:cubicBezTo>
                <a:cubicBezTo>
                  <a:pt x="21593" y="3881"/>
                  <a:pt x="21505" y="4137"/>
                  <a:pt x="21333" y="4342"/>
                </a:cubicBezTo>
                <a:lnTo>
                  <a:pt x="13005" y="14346"/>
                </a:lnTo>
                <a:lnTo>
                  <a:pt x="11855" y="15721"/>
                </a:lnTo>
                <a:cubicBezTo>
                  <a:pt x="11676" y="15938"/>
                  <a:pt x="11458" y="16044"/>
                  <a:pt x="11206" y="16044"/>
                </a:cubicBezTo>
                <a:cubicBezTo>
                  <a:pt x="10952" y="16044"/>
                  <a:pt x="10734" y="15938"/>
                  <a:pt x="10555" y="15721"/>
                </a:cubicBezTo>
                <a:lnTo>
                  <a:pt x="9383" y="14346"/>
                </a:lnTo>
                <a:lnTo>
                  <a:pt x="4780" y="8787"/>
                </a:lnTo>
                <a:cubicBezTo>
                  <a:pt x="4601" y="8573"/>
                  <a:pt x="4508" y="8314"/>
                  <a:pt x="4508" y="8006"/>
                </a:cubicBezTo>
                <a:cubicBezTo>
                  <a:pt x="4508" y="7703"/>
                  <a:pt x="4601" y="7442"/>
                  <a:pt x="4780" y="7227"/>
                </a:cubicBezTo>
                <a:lnTo>
                  <a:pt x="5927" y="5847"/>
                </a:lnTo>
                <a:cubicBezTo>
                  <a:pt x="6106" y="5635"/>
                  <a:pt x="6324" y="5526"/>
                  <a:pt x="6578" y="5526"/>
                </a:cubicBezTo>
                <a:cubicBezTo>
                  <a:pt x="6830" y="5526"/>
                  <a:pt x="7043" y="5635"/>
                  <a:pt x="7215" y="5847"/>
                </a:cubicBezTo>
                <a:lnTo>
                  <a:pt x="11199" y="10633"/>
                </a:lnTo>
                <a:lnTo>
                  <a:pt x="18861" y="1404"/>
                </a:lnTo>
                <a:cubicBezTo>
                  <a:pt x="19040" y="1187"/>
                  <a:pt x="19263" y="1084"/>
                  <a:pt x="19525" y="1087"/>
                </a:cubicBezTo>
                <a:cubicBezTo>
                  <a:pt x="19787" y="1093"/>
                  <a:pt x="20002" y="1199"/>
                  <a:pt x="20173" y="1404"/>
                </a:cubicBezTo>
                <a:lnTo>
                  <a:pt x="21333" y="2797"/>
                </a:lnTo>
                <a:close/>
                <a:moveTo>
                  <a:pt x="21333" y="2797"/>
                </a:moveTo>
              </a:path>
            </a:pathLst>
          </a:custGeom>
          <a:solidFill>
            <a:schemeClr val="accent1"/>
          </a:solid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s-ES"/>
          </a:p>
        </p:txBody>
      </p:sp>
      <p:sp>
        <p:nvSpPr>
          <p:cNvPr id="8" name="TextBox 7"/>
          <p:cNvSpPr txBox="1"/>
          <p:nvPr/>
        </p:nvSpPr>
        <p:spPr>
          <a:xfrm>
            <a:off x="2247900" y="1545125"/>
            <a:ext cx="1832553" cy="523220"/>
          </a:xfrm>
          <a:prstGeom prst="rect">
            <a:avLst/>
          </a:prstGeom>
          <a:noFill/>
        </p:spPr>
        <p:txBody>
          <a:bodyPr wrap="none" rtlCol="0">
            <a:spAutoFit/>
          </a:bodyPr>
          <a:lstStyle/>
          <a:p>
            <a:r>
              <a:rPr lang="en-US" sz="2800" b="1" dirty="0" err="1" smtClean="0">
                <a:solidFill>
                  <a:schemeClr val="accent1"/>
                </a:solidFill>
                <a:latin typeface="Times New Roman" panose="02020603050405020304" pitchFamily="18" charset="0"/>
                <a:cs typeface="Times New Roman" panose="02020603050405020304" pitchFamily="18" charset="0"/>
              </a:rPr>
              <a:t>Thông</a:t>
            </a:r>
            <a:r>
              <a:rPr lang="en-US" sz="2800" b="1" dirty="0" smtClean="0">
                <a:solidFill>
                  <a:schemeClr val="accent1"/>
                </a:solidFill>
                <a:latin typeface="Times New Roman" panose="02020603050405020304" pitchFamily="18" charset="0"/>
                <a:cs typeface="Times New Roman" panose="02020603050405020304" pitchFamily="18" charset="0"/>
              </a:rPr>
              <a:t> </a:t>
            </a:r>
            <a:r>
              <a:rPr lang="en-US" sz="2800" b="1" dirty="0" err="1" smtClean="0">
                <a:solidFill>
                  <a:schemeClr val="accent1"/>
                </a:solidFill>
                <a:latin typeface="Times New Roman" panose="02020603050405020304" pitchFamily="18" charset="0"/>
                <a:cs typeface="Times New Roman" panose="02020603050405020304" pitchFamily="18" charset="0"/>
              </a:rPr>
              <a:t>báo</a:t>
            </a:r>
            <a:endParaRPr lang="en-US" sz="2800" b="1" dirty="0">
              <a:solidFill>
                <a:schemeClr val="accent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1611992" y="2120190"/>
            <a:ext cx="10320454" cy="400110"/>
          </a:xfrm>
          <a:prstGeom prst="rect">
            <a:avLst/>
          </a:prstGeom>
          <a:noFill/>
        </p:spPr>
        <p:txBody>
          <a:bodyPr wrap="none" rtlCol="0">
            <a:spAutoFit/>
          </a:bodyPr>
          <a:lstStyle/>
          <a:p>
            <a:r>
              <a:rPr lang="en-US" sz="2000" b="1" dirty="0" err="1" smtClean="0">
                <a:solidFill>
                  <a:schemeClr val="accent1"/>
                </a:solidFill>
                <a:latin typeface="Arial" panose="020B0604020202020204" pitchFamily="34" charset="0"/>
                <a:cs typeface="Arial" panose="020B0604020202020204" pitchFamily="34" charset="0"/>
              </a:rPr>
              <a:t>Chức</a:t>
            </a:r>
            <a:r>
              <a:rPr lang="en-US" sz="2000" b="1" dirty="0" smtClean="0">
                <a:solidFill>
                  <a:schemeClr val="accent1"/>
                </a:solidFill>
                <a:latin typeface="Arial" panose="020B0604020202020204" pitchFamily="34" charset="0"/>
                <a:cs typeface="Arial" panose="020B0604020202020204" pitchFamily="34" charset="0"/>
              </a:rPr>
              <a:t> </a:t>
            </a:r>
            <a:r>
              <a:rPr lang="en-US" sz="2000" b="1" dirty="0" err="1" smtClean="0">
                <a:solidFill>
                  <a:schemeClr val="accent1"/>
                </a:solidFill>
                <a:latin typeface="Arial" panose="020B0604020202020204" pitchFamily="34" charset="0"/>
                <a:cs typeface="Arial" panose="020B0604020202020204" pitchFamily="34" charset="0"/>
              </a:rPr>
              <a:t>năng</a:t>
            </a:r>
            <a:r>
              <a:rPr lang="en-US" sz="2000" b="1" dirty="0" smtClean="0">
                <a:solidFill>
                  <a:schemeClr val="accent1"/>
                </a:solidFill>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Thông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báo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người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dùng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bạn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bè</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đăng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bán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có</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quán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ăn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mới</a:t>
            </a:r>
            <a:r>
              <a:rPr lang="en-US" sz="2000" dirty="0">
                <a:latin typeface="Arial" panose="020B0604020202020204" pitchFamily="34" charset="0"/>
                <a:cs typeface="Arial" panose="020B0604020202020204" pitchFamily="34" charset="0"/>
              </a:rPr>
              <a:t> ở </a:t>
            </a:r>
            <a:r>
              <a:rPr lang="en-US" sz="2000" dirty="0" err="1">
                <a:latin typeface="Arial" panose="020B0604020202020204" pitchFamily="34" charset="0"/>
                <a:cs typeface="Arial" panose="020B0604020202020204" pitchFamily="34" charset="0"/>
              </a:rPr>
              <a:t>gần</a:t>
            </a:r>
            <a:r>
              <a:rPr lang="en-US" sz="2000" dirty="0">
                <a:latin typeface="Arial" panose="020B0604020202020204" pitchFamily="34" charset="0"/>
                <a:cs typeface="Arial" panose="020B0604020202020204" pitchFamily="34" charset="0"/>
              </a:rPr>
              <a:t>.</a:t>
            </a:r>
          </a:p>
        </p:txBody>
      </p:sp>
      <p:sp>
        <p:nvSpPr>
          <p:cNvPr id="17" name="TextBox 16"/>
          <p:cNvSpPr txBox="1"/>
          <p:nvPr/>
        </p:nvSpPr>
        <p:spPr>
          <a:xfrm>
            <a:off x="5917045" y="4450704"/>
            <a:ext cx="2981907" cy="369332"/>
          </a:xfrm>
          <a:prstGeom prst="rect">
            <a:avLst/>
          </a:prstGeom>
          <a:noFill/>
        </p:spPr>
        <p:txBody>
          <a:bodyPr wrap="none" rtlCol="0">
            <a:spAutoFit/>
          </a:bodyPr>
          <a:lstStyle/>
          <a:p>
            <a:r>
              <a:rPr lang="en-US" b="1" dirty="0" err="1" smtClean="0"/>
              <a:t>Hình</a:t>
            </a:r>
            <a:r>
              <a:rPr lang="en-US" b="1" dirty="0" smtClean="0"/>
              <a:t> 12: </a:t>
            </a:r>
            <a:r>
              <a:rPr lang="en-US" b="1" dirty="0" err="1" smtClean="0"/>
              <a:t>Màn</a:t>
            </a:r>
            <a:r>
              <a:rPr lang="en-US" b="1" dirty="0" smtClean="0"/>
              <a:t> </a:t>
            </a:r>
            <a:r>
              <a:rPr lang="en-US" b="1" dirty="0" err="1" smtClean="0"/>
              <a:t>hình</a:t>
            </a:r>
            <a:r>
              <a:rPr lang="en-US" b="1" dirty="0" smtClean="0"/>
              <a:t> </a:t>
            </a:r>
            <a:r>
              <a:rPr lang="en-US" b="1" dirty="0" err="1" smtClean="0"/>
              <a:t>thông</a:t>
            </a:r>
            <a:r>
              <a:rPr lang="en-US" b="1" dirty="0" smtClean="0"/>
              <a:t> </a:t>
            </a:r>
            <a:r>
              <a:rPr lang="en-US" b="1" dirty="0" err="1" smtClean="0"/>
              <a:t>báo</a:t>
            </a:r>
            <a:endParaRPr lang="en-US" b="1" dirty="0"/>
          </a:p>
        </p:txBody>
      </p:sp>
      <p:pic>
        <p:nvPicPr>
          <p:cNvPr id="18" name="Hình ảnh 28"/>
          <p:cNvPicPr/>
          <p:nvPr/>
        </p:nvPicPr>
        <p:blipFill>
          <a:blip r:embed="rId2"/>
          <a:stretch>
            <a:fillRect/>
          </a:stretch>
        </p:blipFill>
        <p:spPr>
          <a:xfrm>
            <a:off x="2216965" y="2546934"/>
            <a:ext cx="3095106" cy="4174906"/>
          </a:xfrm>
          <a:prstGeom prst="rect">
            <a:avLst/>
          </a:prstGeom>
        </p:spPr>
      </p:pic>
    </p:spTree>
    <p:extLst>
      <p:ext uri="{BB962C8B-B14F-4D97-AF65-F5344CB8AC3E}">
        <p14:creationId xmlns:p14="http://schemas.microsoft.com/office/powerpoint/2010/main" val="2137480338"/>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r>
              <a:rPr lang="en-US" sz="2000" dirty="0" smtClean="0"/>
              <a:t>14</a:t>
            </a:r>
            <a:endParaRPr lang="en-US" sz="2000" dirty="0"/>
          </a:p>
        </p:txBody>
      </p:sp>
      <p:grpSp>
        <p:nvGrpSpPr>
          <p:cNvPr id="3" name="Group 2"/>
          <p:cNvGrpSpPr/>
          <p:nvPr/>
        </p:nvGrpSpPr>
        <p:grpSpPr>
          <a:xfrm>
            <a:off x="286502" y="181935"/>
            <a:ext cx="1083213" cy="1206469"/>
            <a:chOff x="567057" y="1661383"/>
            <a:chExt cx="1083213" cy="1206469"/>
          </a:xfrm>
        </p:grpSpPr>
        <p:sp>
          <p:nvSpPr>
            <p:cNvPr id="4" name="Oval 3"/>
            <p:cNvSpPr/>
            <p:nvPr/>
          </p:nvSpPr>
          <p:spPr>
            <a:xfrm>
              <a:off x="567057" y="1759856"/>
              <a:ext cx="1083213" cy="1107996"/>
            </a:xfrm>
            <a:prstGeom prst="ellipse">
              <a:avLst/>
            </a:prstGeom>
            <a:noFill/>
            <a:ln w="25400"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5" name="Rectangle 7"/>
            <p:cNvSpPr>
              <a:spLocks noChangeArrowheads="1"/>
            </p:cNvSpPr>
            <p:nvPr/>
          </p:nvSpPr>
          <p:spPr bwMode="auto">
            <a:xfrm>
              <a:off x="567057" y="1661383"/>
              <a:ext cx="1083213" cy="974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marL="0" marR="0" lvl="0" indent="0" algn="ctr" defTabSz="914400" eaLnBrk="1" fontAlgn="auto" latinLnBrk="0" hangingPunct="1">
                <a:lnSpc>
                  <a:spcPct val="150000"/>
                </a:lnSpc>
                <a:spcBef>
                  <a:spcPts val="0"/>
                </a:spcBef>
                <a:spcAft>
                  <a:spcPts val="0"/>
                </a:spcAft>
                <a:buClrTx/>
                <a:buSzTx/>
                <a:buFontTx/>
                <a:buNone/>
                <a:tabLst/>
                <a:defRPr/>
              </a:pPr>
              <a:r>
                <a:rPr lang="en-US" sz="4400" kern="0" dirty="0">
                  <a:solidFill>
                    <a:prstClr val="black">
                      <a:lumMod val="95000"/>
                      <a:lumOff val="5000"/>
                    </a:prstClr>
                  </a:solidFill>
                  <a:latin typeface="Raleway" panose="020B0503030101060003" pitchFamily="34" charset="0"/>
                </a:rPr>
                <a:t>2</a:t>
              </a:r>
              <a:endParaRPr kumimoji="0" lang="en-US" sz="4400" b="0" i="0" u="none" strike="noStrike" kern="0" cap="none" spc="0" normalizeH="0" baseline="0" noProof="0" dirty="0">
                <a:ln>
                  <a:noFill/>
                </a:ln>
                <a:solidFill>
                  <a:prstClr val="black">
                    <a:lumMod val="95000"/>
                    <a:lumOff val="5000"/>
                  </a:prstClr>
                </a:solidFill>
                <a:effectLst/>
                <a:uLnTx/>
                <a:uFillTx/>
                <a:latin typeface="Raleway" panose="020B0503030101060003" pitchFamily="34" charset="0"/>
              </a:endParaRPr>
            </a:p>
          </p:txBody>
        </p:sp>
      </p:grpSp>
      <p:sp>
        <p:nvSpPr>
          <p:cNvPr id="6" name="Rectangle 7"/>
          <p:cNvSpPr>
            <a:spLocks noChangeArrowheads="1"/>
          </p:cNvSpPr>
          <p:nvPr/>
        </p:nvSpPr>
        <p:spPr bwMode="auto">
          <a:xfrm>
            <a:off x="1611992" y="405329"/>
            <a:ext cx="4305053" cy="661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algn="just">
              <a:lnSpc>
                <a:spcPct val="150000"/>
              </a:lnSpc>
            </a:pPr>
            <a:r>
              <a:rPr lang="en-US" sz="2800" dirty="0" err="1" smtClean="0">
                <a:solidFill>
                  <a:schemeClr val="accent1"/>
                </a:solidFill>
                <a:latin typeface="Times New Roman" panose="02020603050405020304" pitchFamily="18" charset="0"/>
                <a:cs typeface="Times New Roman" panose="02020603050405020304" pitchFamily="18" charset="0"/>
              </a:rPr>
              <a:t>Các</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chức</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năng</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của</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ứng</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dụng</a:t>
            </a:r>
            <a:endParaRPr lang="en-US" sz="2800" dirty="0">
              <a:solidFill>
                <a:schemeClr val="accent1"/>
              </a:solidFill>
              <a:latin typeface="Times New Roman" panose="02020603050405020304" pitchFamily="18" charset="0"/>
              <a:cs typeface="Times New Roman" panose="02020603050405020304" pitchFamily="18" charset="0"/>
            </a:endParaRPr>
          </a:p>
        </p:txBody>
      </p:sp>
      <p:sp>
        <p:nvSpPr>
          <p:cNvPr id="7" name="AutoShape 63"/>
          <p:cNvSpPr>
            <a:spLocks/>
          </p:cNvSpPr>
          <p:nvPr/>
        </p:nvSpPr>
        <p:spPr bwMode="auto">
          <a:xfrm>
            <a:off x="1611992" y="1622069"/>
            <a:ext cx="381000" cy="369332"/>
          </a:xfrm>
          <a:custGeom>
            <a:avLst/>
            <a:gdLst/>
            <a:ahLst/>
            <a:cxnLst/>
            <a:rect l="0" t="0" r="r" b="b"/>
            <a:pathLst>
              <a:path w="21598" h="21600">
                <a:moveTo>
                  <a:pt x="17537" y="12698"/>
                </a:moveTo>
                <a:lnTo>
                  <a:pt x="19799" y="9998"/>
                </a:lnTo>
                <a:lnTo>
                  <a:pt x="19799" y="17284"/>
                </a:lnTo>
                <a:cubicBezTo>
                  <a:pt x="19799" y="17875"/>
                  <a:pt x="19701" y="18430"/>
                  <a:pt x="19505" y="18950"/>
                </a:cubicBezTo>
                <a:cubicBezTo>
                  <a:pt x="19309" y="19470"/>
                  <a:pt x="19050" y="19928"/>
                  <a:pt x="18722" y="20322"/>
                </a:cubicBezTo>
                <a:cubicBezTo>
                  <a:pt x="18394" y="20716"/>
                  <a:pt x="18015" y="21027"/>
                  <a:pt x="17584" y="21256"/>
                </a:cubicBezTo>
                <a:cubicBezTo>
                  <a:pt x="17153" y="21485"/>
                  <a:pt x="16691" y="21600"/>
                  <a:pt x="16189" y="21600"/>
                </a:cubicBezTo>
                <a:lnTo>
                  <a:pt x="3595" y="21600"/>
                </a:lnTo>
                <a:cubicBezTo>
                  <a:pt x="3103" y="21600"/>
                  <a:pt x="2636" y="21485"/>
                  <a:pt x="2195" y="21256"/>
                </a:cubicBezTo>
                <a:cubicBezTo>
                  <a:pt x="1755" y="21027"/>
                  <a:pt x="1373" y="20716"/>
                  <a:pt x="1052" y="20322"/>
                </a:cubicBezTo>
                <a:cubicBezTo>
                  <a:pt x="734" y="19928"/>
                  <a:pt x="477" y="19470"/>
                  <a:pt x="286" y="18950"/>
                </a:cubicBezTo>
                <a:cubicBezTo>
                  <a:pt x="95" y="18430"/>
                  <a:pt x="0" y="17875"/>
                  <a:pt x="0" y="17284"/>
                </a:cubicBezTo>
                <a:lnTo>
                  <a:pt x="0" y="4316"/>
                </a:lnTo>
                <a:cubicBezTo>
                  <a:pt x="0" y="3722"/>
                  <a:pt x="95" y="3164"/>
                  <a:pt x="286" y="2632"/>
                </a:cubicBezTo>
                <a:cubicBezTo>
                  <a:pt x="477" y="2107"/>
                  <a:pt x="734" y="1645"/>
                  <a:pt x="1052" y="1263"/>
                </a:cubicBezTo>
                <a:cubicBezTo>
                  <a:pt x="1373" y="878"/>
                  <a:pt x="1755" y="573"/>
                  <a:pt x="2195" y="344"/>
                </a:cubicBezTo>
                <a:cubicBezTo>
                  <a:pt x="2636" y="115"/>
                  <a:pt x="3103" y="0"/>
                  <a:pt x="3595" y="0"/>
                </a:cubicBezTo>
                <a:lnTo>
                  <a:pt x="16189" y="0"/>
                </a:lnTo>
                <a:cubicBezTo>
                  <a:pt x="16402" y="0"/>
                  <a:pt x="16605" y="26"/>
                  <a:pt x="16798" y="82"/>
                </a:cubicBezTo>
                <a:lnTo>
                  <a:pt x="14608" y="2715"/>
                </a:lnTo>
                <a:lnTo>
                  <a:pt x="3595" y="2715"/>
                </a:lnTo>
                <a:cubicBezTo>
                  <a:pt x="3228" y="2715"/>
                  <a:pt x="2915" y="2868"/>
                  <a:pt x="2653" y="3185"/>
                </a:cubicBezTo>
                <a:cubicBezTo>
                  <a:pt x="2391" y="3496"/>
                  <a:pt x="2261" y="3875"/>
                  <a:pt x="2261" y="4316"/>
                </a:cubicBezTo>
                <a:lnTo>
                  <a:pt x="2261" y="17284"/>
                </a:lnTo>
                <a:cubicBezTo>
                  <a:pt x="2261" y="17725"/>
                  <a:pt x="2391" y="18101"/>
                  <a:pt x="2653" y="18412"/>
                </a:cubicBezTo>
                <a:cubicBezTo>
                  <a:pt x="2915" y="18730"/>
                  <a:pt x="3228" y="18888"/>
                  <a:pt x="3595" y="18888"/>
                </a:cubicBezTo>
                <a:lnTo>
                  <a:pt x="16189" y="18888"/>
                </a:lnTo>
                <a:cubicBezTo>
                  <a:pt x="16556" y="18888"/>
                  <a:pt x="16874" y="18730"/>
                  <a:pt x="17139" y="18412"/>
                </a:cubicBezTo>
                <a:cubicBezTo>
                  <a:pt x="17405" y="18101"/>
                  <a:pt x="17537" y="17725"/>
                  <a:pt x="17537" y="17284"/>
                </a:cubicBezTo>
                <a:lnTo>
                  <a:pt x="17537" y="12698"/>
                </a:lnTo>
                <a:close/>
                <a:moveTo>
                  <a:pt x="21333" y="2797"/>
                </a:moveTo>
                <a:cubicBezTo>
                  <a:pt x="21514" y="3011"/>
                  <a:pt x="21600" y="3273"/>
                  <a:pt x="21598" y="3578"/>
                </a:cubicBezTo>
                <a:cubicBezTo>
                  <a:pt x="21593" y="3881"/>
                  <a:pt x="21505" y="4137"/>
                  <a:pt x="21333" y="4342"/>
                </a:cubicBezTo>
                <a:lnTo>
                  <a:pt x="13005" y="14346"/>
                </a:lnTo>
                <a:lnTo>
                  <a:pt x="11855" y="15721"/>
                </a:lnTo>
                <a:cubicBezTo>
                  <a:pt x="11676" y="15938"/>
                  <a:pt x="11458" y="16044"/>
                  <a:pt x="11206" y="16044"/>
                </a:cubicBezTo>
                <a:cubicBezTo>
                  <a:pt x="10952" y="16044"/>
                  <a:pt x="10734" y="15938"/>
                  <a:pt x="10555" y="15721"/>
                </a:cubicBezTo>
                <a:lnTo>
                  <a:pt x="9383" y="14346"/>
                </a:lnTo>
                <a:lnTo>
                  <a:pt x="4780" y="8787"/>
                </a:lnTo>
                <a:cubicBezTo>
                  <a:pt x="4601" y="8573"/>
                  <a:pt x="4508" y="8314"/>
                  <a:pt x="4508" y="8006"/>
                </a:cubicBezTo>
                <a:cubicBezTo>
                  <a:pt x="4508" y="7703"/>
                  <a:pt x="4601" y="7442"/>
                  <a:pt x="4780" y="7227"/>
                </a:cubicBezTo>
                <a:lnTo>
                  <a:pt x="5927" y="5847"/>
                </a:lnTo>
                <a:cubicBezTo>
                  <a:pt x="6106" y="5635"/>
                  <a:pt x="6324" y="5526"/>
                  <a:pt x="6578" y="5526"/>
                </a:cubicBezTo>
                <a:cubicBezTo>
                  <a:pt x="6830" y="5526"/>
                  <a:pt x="7043" y="5635"/>
                  <a:pt x="7215" y="5847"/>
                </a:cubicBezTo>
                <a:lnTo>
                  <a:pt x="11199" y="10633"/>
                </a:lnTo>
                <a:lnTo>
                  <a:pt x="18861" y="1404"/>
                </a:lnTo>
                <a:cubicBezTo>
                  <a:pt x="19040" y="1187"/>
                  <a:pt x="19263" y="1084"/>
                  <a:pt x="19525" y="1087"/>
                </a:cubicBezTo>
                <a:cubicBezTo>
                  <a:pt x="19787" y="1093"/>
                  <a:pt x="20002" y="1199"/>
                  <a:pt x="20173" y="1404"/>
                </a:cubicBezTo>
                <a:lnTo>
                  <a:pt x="21333" y="2797"/>
                </a:lnTo>
                <a:close/>
                <a:moveTo>
                  <a:pt x="21333" y="2797"/>
                </a:moveTo>
              </a:path>
            </a:pathLst>
          </a:custGeom>
          <a:solidFill>
            <a:schemeClr val="accent1"/>
          </a:solid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s-ES"/>
          </a:p>
        </p:txBody>
      </p:sp>
      <p:sp>
        <p:nvSpPr>
          <p:cNvPr id="8" name="TextBox 7"/>
          <p:cNvSpPr txBox="1"/>
          <p:nvPr/>
        </p:nvSpPr>
        <p:spPr>
          <a:xfrm>
            <a:off x="2247900" y="1545125"/>
            <a:ext cx="1702710" cy="523220"/>
          </a:xfrm>
          <a:prstGeom prst="rect">
            <a:avLst/>
          </a:prstGeom>
          <a:noFill/>
        </p:spPr>
        <p:txBody>
          <a:bodyPr wrap="none" rtlCol="0">
            <a:spAutoFit/>
          </a:bodyPr>
          <a:lstStyle/>
          <a:p>
            <a:r>
              <a:rPr lang="en-US" sz="2800" b="1" dirty="0" err="1" smtClean="0">
                <a:solidFill>
                  <a:schemeClr val="accent1"/>
                </a:solidFill>
                <a:latin typeface="Times New Roman" panose="02020603050405020304" pitchFamily="18" charset="0"/>
                <a:cs typeface="Times New Roman" panose="02020603050405020304" pitchFamily="18" charset="0"/>
              </a:rPr>
              <a:t>Mua</a:t>
            </a:r>
            <a:r>
              <a:rPr lang="en-US" sz="2800" b="1" dirty="0" smtClean="0">
                <a:solidFill>
                  <a:schemeClr val="accent1"/>
                </a:solidFill>
                <a:latin typeface="Times New Roman" panose="02020603050405020304" pitchFamily="18" charset="0"/>
                <a:cs typeface="Times New Roman" panose="02020603050405020304" pitchFamily="18" charset="0"/>
              </a:rPr>
              <a:t>/</a:t>
            </a:r>
            <a:r>
              <a:rPr lang="en-US" sz="2800" b="1" dirty="0" err="1" smtClean="0">
                <a:solidFill>
                  <a:schemeClr val="accent1"/>
                </a:solidFill>
                <a:latin typeface="Times New Roman" panose="02020603050405020304" pitchFamily="18" charset="0"/>
                <a:cs typeface="Times New Roman" panose="02020603050405020304" pitchFamily="18" charset="0"/>
              </a:rPr>
              <a:t>bán</a:t>
            </a:r>
            <a:r>
              <a:rPr lang="en-US" sz="2800" b="1" dirty="0" smtClean="0">
                <a:solidFill>
                  <a:schemeClr val="accent1"/>
                </a:solidFill>
                <a:latin typeface="Times New Roman" panose="02020603050405020304" pitchFamily="18" charset="0"/>
                <a:cs typeface="Times New Roman" panose="02020603050405020304" pitchFamily="18" charset="0"/>
              </a:rPr>
              <a:t>:</a:t>
            </a:r>
            <a:endParaRPr lang="en-US" sz="2800" b="1" dirty="0">
              <a:solidFill>
                <a:schemeClr val="accent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1611992" y="2120190"/>
            <a:ext cx="7462299" cy="400110"/>
          </a:xfrm>
          <a:prstGeom prst="rect">
            <a:avLst/>
          </a:prstGeom>
          <a:noFill/>
        </p:spPr>
        <p:txBody>
          <a:bodyPr wrap="none" rtlCol="0">
            <a:spAutoFit/>
          </a:bodyPr>
          <a:lstStyle/>
          <a:p>
            <a:r>
              <a:rPr lang="en-US" sz="2000" b="1" dirty="0" err="1" smtClean="0">
                <a:solidFill>
                  <a:schemeClr val="accent1"/>
                </a:solidFill>
                <a:latin typeface="Arial" panose="020B0604020202020204" pitchFamily="34" charset="0"/>
                <a:cs typeface="Arial" panose="020B0604020202020204" pitchFamily="34" charset="0"/>
              </a:rPr>
              <a:t>Chức</a:t>
            </a:r>
            <a:r>
              <a:rPr lang="en-US" sz="2000" b="1" dirty="0" smtClean="0">
                <a:solidFill>
                  <a:schemeClr val="accent1"/>
                </a:solidFill>
                <a:latin typeface="Arial" panose="020B0604020202020204" pitchFamily="34" charset="0"/>
                <a:cs typeface="Arial" panose="020B0604020202020204" pitchFamily="34" charset="0"/>
              </a:rPr>
              <a:t> </a:t>
            </a:r>
            <a:r>
              <a:rPr lang="en-US" sz="2000" b="1" dirty="0" err="1" smtClean="0">
                <a:solidFill>
                  <a:schemeClr val="accent1"/>
                </a:solidFill>
                <a:latin typeface="Arial" panose="020B0604020202020204" pitchFamily="34" charset="0"/>
                <a:cs typeface="Arial" panose="020B0604020202020204" pitchFamily="34" charset="0"/>
              </a:rPr>
              <a:t>năng</a:t>
            </a:r>
            <a:r>
              <a:rPr lang="en-US" sz="2000" b="1" dirty="0" smtClean="0">
                <a:solidFill>
                  <a:schemeClr val="accent1"/>
                </a:solidFill>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phép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người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dùng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mua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đăng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bán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sản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phẩm</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17" name="TextBox 16"/>
          <p:cNvSpPr txBox="1"/>
          <p:nvPr/>
        </p:nvSpPr>
        <p:spPr>
          <a:xfrm>
            <a:off x="5917045" y="4450704"/>
            <a:ext cx="3829895" cy="369332"/>
          </a:xfrm>
          <a:prstGeom prst="rect">
            <a:avLst/>
          </a:prstGeom>
          <a:noFill/>
        </p:spPr>
        <p:txBody>
          <a:bodyPr wrap="none" rtlCol="0">
            <a:spAutoFit/>
          </a:bodyPr>
          <a:lstStyle/>
          <a:p>
            <a:r>
              <a:rPr lang="en-US" b="1" dirty="0" err="1" smtClean="0"/>
              <a:t>Hình</a:t>
            </a:r>
            <a:r>
              <a:rPr lang="en-US" b="1" dirty="0" smtClean="0"/>
              <a:t> 12: </a:t>
            </a:r>
            <a:r>
              <a:rPr lang="en-US" b="1" dirty="0" err="1" smtClean="0"/>
              <a:t>Màn</a:t>
            </a:r>
            <a:r>
              <a:rPr lang="en-US" b="1" dirty="0" smtClean="0"/>
              <a:t> </a:t>
            </a:r>
            <a:r>
              <a:rPr lang="en-US" b="1" dirty="0" err="1" smtClean="0"/>
              <a:t>hình</a:t>
            </a:r>
            <a:r>
              <a:rPr lang="en-US" b="1" dirty="0" smtClean="0"/>
              <a:t> </a:t>
            </a:r>
            <a:r>
              <a:rPr lang="en-US" b="1" dirty="0" err="1" smtClean="0"/>
              <a:t>mua</a:t>
            </a:r>
            <a:r>
              <a:rPr lang="en-US" b="1" dirty="0" smtClean="0"/>
              <a:t> </a:t>
            </a:r>
            <a:r>
              <a:rPr lang="en-US" b="1" dirty="0" err="1" smtClean="0"/>
              <a:t>bán</a:t>
            </a:r>
            <a:r>
              <a:rPr lang="en-US" b="1" dirty="0" smtClean="0"/>
              <a:t> </a:t>
            </a:r>
            <a:r>
              <a:rPr lang="en-US" b="1" dirty="0" err="1" smtClean="0"/>
              <a:t>sản</a:t>
            </a:r>
            <a:r>
              <a:rPr lang="en-US" b="1" dirty="0" smtClean="0"/>
              <a:t> </a:t>
            </a:r>
            <a:r>
              <a:rPr lang="en-US" b="1" dirty="0" err="1" smtClean="0"/>
              <a:t>phẩm</a:t>
            </a:r>
            <a:endParaRPr lang="en-US" b="1" dirty="0"/>
          </a:p>
        </p:txBody>
      </p:sp>
      <p:pic>
        <p:nvPicPr>
          <p:cNvPr id="12" name="Hình ảnh 34"/>
          <p:cNvPicPr/>
          <p:nvPr/>
        </p:nvPicPr>
        <p:blipFill>
          <a:blip r:embed="rId2"/>
          <a:stretch>
            <a:fillRect/>
          </a:stretch>
        </p:blipFill>
        <p:spPr>
          <a:xfrm>
            <a:off x="2309733" y="2520300"/>
            <a:ext cx="2909570" cy="4201175"/>
          </a:xfrm>
          <a:prstGeom prst="rect">
            <a:avLst/>
          </a:prstGeom>
        </p:spPr>
      </p:pic>
    </p:spTree>
    <p:extLst>
      <p:ext uri="{BB962C8B-B14F-4D97-AF65-F5344CB8AC3E}">
        <p14:creationId xmlns:p14="http://schemas.microsoft.com/office/powerpoint/2010/main" val="665667460"/>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r>
              <a:rPr lang="en-US" sz="2000" dirty="0" smtClean="0"/>
              <a:t>15</a:t>
            </a:r>
            <a:endParaRPr lang="en-US" sz="2000" dirty="0"/>
          </a:p>
        </p:txBody>
      </p:sp>
      <p:grpSp>
        <p:nvGrpSpPr>
          <p:cNvPr id="3" name="Group 2"/>
          <p:cNvGrpSpPr/>
          <p:nvPr/>
        </p:nvGrpSpPr>
        <p:grpSpPr>
          <a:xfrm>
            <a:off x="286502" y="181935"/>
            <a:ext cx="1083213" cy="1206469"/>
            <a:chOff x="567057" y="1661383"/>
            <a:chExt cx="1083213" cy="1206469"/>
          </a:xfrm>
        </p:grpSpPr>
        <p:sp>
          <p:nvSpPr>
            <p:cNvPr id="4" name="Oval 3"/>
            <p:cNvSpPr/>
            <p:nvPr/>
          </p:nvSpPr>
          <p:spPr>
            <a:xfrm>
              <a:off x="567057" y="1759856"/>
              <a:ext cx="1083213" cy="1107996"/>
            </a:xfrm>
            <a:prstGeom prst="ellipse">
              <a:avLst/>
            </a:prstGeom>
            <a:noFill/>
            <a:ln w="25400"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5" name="Rectangle 7"/>
            <p:cNvSpPr>
              <a:spLocks noChangeArrowheads="1"/>
            </p:cNvSpPr>
            <p:nvPr/>
          </p:nvSpPr>
          <p:spPr bwMode="auto">
            <a:xfrm>
              <a:off x="567057" y="1661383"/>
              <a:ext cx="1083213" cy="974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marL="0" marR="0" lvl="0" indent="0" algn="ctr" defTabSz="914400" eaLnBrk="1" fontAlgn="auto" latinLnBrk="0" hangingPunct="1">
                <a:lnSpc>
                  <a:spcPct val="150000"/>
                </a:lnSpc>
                <a:spcBef>
                  <a:spcPts val="0"/>
                </a:spcBef>
                <a:spcAft>
                  <a:spcPts val="0"/>
                </a:spcAft>
                <a:buClrTx/>
                <a:buSzTx/>
                <a:buFontTx/>
                <a:buNone/>
                <a:tabLst/>
                <a:defRPr/>
              </a:pPr>
              <a:r>
                <a:rPr lang="en-US" sz="4400" kern="0" dirty="0">
                  <a:solidFill>
                    <a:prstClr val="black">
                      <a:lumMod val="95000"/>
                      <a:lumOff val="5000"/>
                    </a:prstClr>
                  </a:solidFill>
                  <a:latin typeface="Raleway" panose="020B0503030101060003" pitchFamily="34" charset="0"/>
                </a:rPr>
                <a:t>2</a:t>
              </a:r>
              <a:endParaRPr kumimoji="0" lang="en-US" sz="4400" b="0" i="0" u="none" strike="noStrike" kern="0" cap="none" spc="0" normalizeH="0" baseline="0" noProof="0" dirty="0">
                <a:ln>
                  <a:noFill/>
                </a:ln>
                <a:solidFill>
                  <a:prstClr val="black">
                    <a:lumMod val="95000"/>
                    <a:lumOff val="5000"/>
                  </a:prstClr>
                </a:solidFill>
                <a:effectLst/>
                <a:uLnTx/>
                <a:uFillTx/>
                <a:latin typeface="Raleway" panose="020B0503030101060003" pitchFamily="34" charset="0"/>
              </a:endParaRPr>
            </a:p>
          </p:txBody>
        </p:sp>
      </p:grpSp>
      <p:sp>
        <p:nvSpPr>
          <p:cNvPr id="6" name="Rectangle 7"/>
          <p:cNvSpPr>
            <a:spLocks noChangeArrowheads="1"/>
          </p:cNvSpPr>
          <p:nvPr/>
        </p:nvSpPr>
        <p:spPr bwMode="auto">
          <a:xfrm>
            <a:off x="1611992" y="405329"/>
            <a:ext cx="4305053" cy="661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algn="just">
              <a:lnSpc>
                <a:spcPct val="150000"/>
              </a:lnSpc>
            </a:pPr>
            <a:r>
              <a:rPr lang="en-US" sz="2800" dirty="0" err="1" smtClean="0">
                <a:solidFill>
                  <a:schemeClr val="accent1"/>
                </a:solidFill>
                <a:latin typeface="Times New Roman" panose="02020603050405020304" pitchFamily="18" charset="0"/>
                <a:cs typeface="Times New Roman" panose="02020603050405020304" pitchFamily="18" charset="0"/>
              </a:rPr>
              <a:t>Các</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chức</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năng</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của</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ứng</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dụng</a:t>
            </a:r>
            <a:endParaRPr lang="en-US" sz="2800" dirty="0">
              <a:solidFill>
                <a:schemeClr val="accent1"/>
              </a:solidFill>
              <a:latin typeface="Times New Roman" panose="02020603050405020304" pitchFamily="18" charset="0"/>
              <a:cs typeface="Times New Roman" panose="02020603050405020304" pitchFamily="18" charset="0"/>
            </a:endParaRPr>
          </a:p>
        </p:txBody>
      </p:sp>
      <p:sp>
        <p:nvSpPr>
          <p:cNvPr id="7" name="AutoShape 63"/>
          <p:cNvSpPr>
            <a:spLocks/>
          </p:cNvSpPr>
          <p:nvPr/>
        </p:nvSpPr>
        <p:spPr bwMode="auto">
          <a:xfrm>
            <a:off x="1611992" y="1622069"/>
            <a:ext cx="381000" cy="369332"/>
          </a:xfrm>
          <a:custGeom>
            <a:avLst/>
            <a:gdLst/>
            <a:ahLst/>
            <a:cxnLst/>
            <a:rect l="0" t="0" r="r" b="b"/>
            <a:pathLst>
              <a:path w="21598" h="21600">
                <a:moveTo>
                  <a:pt x="17537" y="12698"/>
                </a:moveTo>
                <a:lnTo>
                  <a:pt x="19799" y="9998"/>
                </a:lnTo>
                <a:lnTo>
                  <a:pt x="19799" y="17284"/>
                </a:lnTo>
                <a:cubicBezTo>
                  <a:pt x="19799" y="17875"/>
                  <a:pt x="19701" y="18430"/>
                  <a:pt x="19505" y="18950"/>
                </a:cubicBezTo>
                <a:cubicBezTo>
                  <a:pt x="19309" y="19470"/>
                  <a:pt x="19050" y="19928"/>
                  <a:pt x="18722" y="20322"/>
                </a:cubicBezTo>
                <a:cubicBezTo>
                  <a:pt x="18394" y="20716"/>
                  <a:pt x="18015" y="21027"/>
                  <a:pt x="17584" y="21256"/>
                </a:cubicBezTo>
                <a:cubicBezTo>
                  <a:pt x="17153" y="21485"/>
                  <a:pt x="16691" y="21600"/>
                  <a:pt x="16189" y="21600"/>
                </a:cubicBezTo>
                <a:lnTo>
                  <a:pt x="3595" y="21600"/>
                </a:lnTo>
                <a:cubicBezTo>
                  <a:pt x="3103" y="21600"/>
                  <a:pt x="2636" y="21485"/>
                  <a:pt x="2195" y="21256"/>
                </a:cubicBezTo>
                <a:cubicBezTo>
                  <a:pt x="1755" y="21027"/>
                  <a:pt x="1373" y="20716"/>
                  <a:pt x="1052" y="20322"/>
                </a:cubicBezTo>
                <a:cubicBezTo>
                  <a:pt x="734" y="19928"/>
                  <a:pt x="477" y="19470"/>
                  <a:pt x="286" y="18950"/>
                </a:cubicBezTo>
                <a:cubicBezTo>
                  <a:pt x="95" y="18430"/>
                  <a:pt x="0" y="17875"/>
                  <a:pt x="0" y="17284"/>
                </a:cubicBezTo>
                <a:lnTo>
                  <a:pt x="0" y="4316"/>
                </a:lnTo>
                <a:cubicBezTo>
                  <a:pt x="0" y="3722"/>
                  <a:pt x="95" y="3164"/>
                  <a:pt x="286" y="2632"/>
                </a:cubicBezTo>
                <a:cubicBezTo>
                  <a:pt x="477" y="2107"/>
                  <a:pt x="734" y="1645"/>
                  <a:pt x="1052" y="1263"/>
                </a:cubicBezTo>
                <a:cubicBezTo>
                  <a:pt x="1373" y="878"/>
                  <a:pt x="1755" y="573"/>
                  <a:pt x="2195" y="344"/>
                </a:cubicBezTo>
                <a:cubicBezTo>
                  <a:pt x="2636" y="115"/>
                  <a:pt x="3103" y="0"/>
                  <a:pt x="3595" y="0"/>
                </a:cubicBezTo>
                <a:lnTo>
                  <a:pt x="16189" y="0"/>
                </a:lnTo>
                <a:cubicBezTo>
                  <a:pt x="16402" y="0"/>
                  <a:pt x="16605" y="26"/>
                  <a:pt x="16798" y="82"/>
                </a:cubicBezTo>
                <a:lnTo>
                  <a:pt x="14608" y="2715"/>
                </a:lnTo>
                <a:lnTo>
                  <a:pt x="3595" y="2715"/>
                </a:lnTo>
                <a:cubicBezTo>
                  <a:pt x="3228" y="2715"/>
                  <a:pt x="2915" y="2868"/>
                  <a:pt x="2653" y="3185"/>
                </a:cubicBezTo>
                <a:cubicBezTo>
                  <a:pt x="2391" y="3496"/>
                  <a:pt x="2261" y="3875"/>
                  <a:pt x="2261" y="4316"/>
                </a:cubicBezTo>
                <a:lnTo>
                  <a:pt x="2261" y="17284"/>
                </a:lnTo>
                <a:cubicBezTo>
                  <a:pt x="2261" y="17725"/>
                  <a:pt x="2391" y="18101"/>
                  <a:pt x="2653" y="18412"/>
                </a:cubicBezTo>
                <a:cubicBezTo>
                  <a:pt x="2915" y="18730"/>
                  <a:pt x="3228" y="18888"/>
                  <a:pt x="3595" y="18888"/>
                </a:cubicBezTo>
                <a:lnTo>
                  <a:pt x="16189" y="18888"/>
                </a:lnTo>
                <a:cubicBezTo>
                  <a:pt x="16556" y="18888"/>
                  <a:pt x="16874" y="18730"/>
                  <a:pt x="17139" y="18412"/>
                </a:cubicBezTo>
                <a:cubicBezTo>
                  <a:pt x="17405" y="18101"/>
                  <a:pt x="17537" y="17725"/>
                  <a:pt x="17537" y="17284"/>
                </a:cubicBezTo>
                <a:lnTo>
                  <a:pt x="17537" y="12698"/>
                </a:lnTo>
                <a:close/>
                <a:moveTo>
                  <a:pt x="21333" y="2797"/>
                </a:moveTo>
                <a:cubicBezTo>
                  <a:pt x="21514" y="3011"/>
                  <a:pt x="21600" y="3273"/>
                  <a:pt x="21598" y="3578"/>
                </a:cubicBezTo>
                <a:cubicBezTo>
                  <a:pt x="21593" y="3881"/>
                  <a:pt x="21505" y="4137"/>
                  <a:pt x="21333" y="4342"/>
                </a:cubicBezTo>
                <a:lnTo>
                  <a:pt x="13005" y="14346"/>
                </a:lnTo>
                <a:lnTo>
                  <a:pt x="11855" y="15721"/>
                </a:lnTo>
                <a:cubicBezTo>
                  <a:pt x="11676" y="15938"/>
                  <a:pt x="11458" y="16044"/>
                  <a:pt x="11206" y="16044"/>
                </a:cubicBezTo>
                <a:cubicBezTo>
                  <a:pt x="10952" y="16044"/>
                  <a:pt x="10734" y="15938"/>
                  <a:pt x="10555" y="15721"/>
                </a:cubicBezTo>
                <a:lnTo>
                  <a:pt x="9383" y="14346"/>
                </a:lnTo>
                <a:lnTo>
                  <a:pt x="4780" y="8787"/>
                </a:lnTo>
                <a:cubicBezTo>
                  <a:pt x="4601" y="8573"/>
                  <a:pt x="4508" y="8314"/>
                  <a:pt x="4508" y="8006"/>
                </a:cubicBezTo>
                <a:cubicBezTo>
                  <a:pt x="4508" y="7703"/>
                  <a:pt x="4601" y="7442"/>
                  <a:pt x="4780" y="7227"/>
                </a:cubicBezTo>
                <a:lnTo>
                  <a:pt x="5927" y="5847"/>
                </a:lnTo>
                <a:cubicBezTo>
                  <a:pt x="6106" y="5635"/>
                  <a:pt x="6324" y="5526"/>
                  <a:pt x="6578" y="5526"/>
                </a:cubicBezTo>
                <a:cubicBezTo>
                  <a:pt x="6830" y="5526"/>
                  <a:pt x="7043" y="5635"/>
                  <a:pt x="7215" y="5847"/>
                </a:cubicBezTo>
                <a:lnTo>
                  <a:pt x="11199" y="10633"/>
                </a:lnTo>
                <a:lnTo>
                  <a:pt x="18861" y="1404"/>
                </a:lnTo>
                <a:cubicBezTo>
                  <a:pt x="19040" y="1187"/>
                  <a:pt x="19263" y="1084"/>
                  <a:pt x="19525" y="1087"/>
                </a:cubicBezTo>
                <a:cubicBezTo>
                  <a:pt x="19787" y="1093"/>
                  <a:pt x="20002" y="1199"/>
                  <a:pt x="20173" y="1404"/>
                </a:cubicBezTo>
                <a:lnTo>
                  <a:pt x="21333" y="2797"/>
                </a:lnTo>
                <a:close/>
                <a:moveTo>
                  <a:pt x="21333" y="2797"/>
                </a:moveTo>
              </a:path>
            </a:pathLst>
          </a:custGeom>
          <a:solidFill>
            <a:schemeClr val="accent1"/>
          </a:solid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s-ES"/>
          </a:p>
        </p:txBody>
      </p:sp>
      <p:sp>
        <p:nvSpPr>
          <p:cNvPr id="8" name="TextBox 7"/>
          <p:cNvSpPr txBox="1"/>
          <p:nvPr/>
        </p:nvSpPr>
        <p:spPr>
          <a:xfrm>
            <a:off x="2247900" y="1545125"/>
            <a:ext cx="1702710" cy="523220"/>
          </a:xfrm>
          <a:prstGeom prst="rect">
            <a:avLst/>
          </a:prstGeom>
          <a:noFill/>
        </p:spPr>
        <p:txBody>
          <a:bodyPr wrap="none" rtlCol="0">
            <a:spAutoFit/>
          </a:bodyPr>
          <a:lstStyle/>
          <a:p>
            <a:r>
              <a:rPr lang="en-US" sz="2800" b="1" dirty="0" err="1" smtClean="0">
                <a:solidFill>
                  <a:schemeClr val="accent1"/>
                </a:solidFill>
                <a:latin typeface="Times New Roman" panose="02020603050405020304" pitchFamily="18" charset="0"/>
                <a:cs typeface="Times New Roman" panose="02020603050405020304" pitchFamily="18" charset="0"/>
              </a:rPr>
              <a:t>Mua</a:t>
            </a:r>
            <a:r>
              <a:rPr lang="en-US" sz="2800" b="1" dirty="0" smtClean="0">
                <a:solidFill>
                  <a:schemeClr val="accent1"/>
                </a:solidFill>
                <a:latin typeface="Times New Roman" panose="02020603050405020304" pitchFamily="18" charset="0"/>
                <a:cs typeface="Times New Roman" panose="02020603050405020304" pitchFamily="18" charset="0"/>
              </a:rPr>
              <a:t>/</a:t>
            </a:r>
            <a:r>
              <a:rPr lang="en-US" sz="2800" b="1" dirty="0" err="1" smtClean="0">
                <a:solidFill>
                  <a:schemeClr val="accent1"/>
                </a:solidFill>
                <a:latin typeface="Times New Roman" panose="02020603050405020304" pitchFamily="18" charset="0"/>
                <a:cs typeface="Times New Roman" panose="02020603050405020304" pitchFamily="18" charset="0"/>
              </a:rPr>
              <a:t>bán</a:t>
            </a:r>
            <a:r>
              <a:rPr lang="en-US" sz="2800" b="1" dirty="0" smtClean="0">
                <a:solidFill>
                  <a:schemeClr val="accent1"/>
                </a:solidFill>
                <a:latin typeface="Times New Roman" panose="02020603050405020304" pitchFamily="18" charset="0"/>
                <a:cs typeface="Times New Roman" panose="02020603050405020304" pitchFamily="18" charset="0"/>
              </a:rPr>
              <a:t>:</a:t>
            </a:r>
            <a:endParaRPr lang="en-US" sz="2800" b="1" dirty="0">
              <a:solidFill>
                <a:schemeClr val="accent1"/>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5917045" y="4450704"/>
            <a:ext cx="3829895" cy="369332"/>
          </a:xfrm>
          <a:prstGeom prst="rect">
            <a:avLst/>
          </a:prstGeom>
          <a:noFill/>
        </p:spPr>
        <p:txBody>
          <a:bodyPr wrap="none" rtlCol="0">
            <a:spAutoFit/>
          </a:bodyPr>
          <a:lstStyle/>
          <a:p>
            <a:r>
              <a:rPr lang="en-US" b="1" dirty="0" err="1" smtClean="0"/>
              <a:t>Hình</a:t>
            </a:r>
            <a:r>
              <a:rPr lang="en-US" b="1" dirty="0" smtClean="0"/>
              <a:t> 13: </a:t>
            </a:r>
            <a:r>
              <a:rPr lang="en-US" b="1" dirty="0" err="1" smtClean="0"/>
              <a:t>Màn</a:t>
            </a:r>
            <a:r>
              <a:rPr lang="en-US" b="1" dirty="0" smtClean="0"/>
              <a:t> </a:t>
            </a:r>
            <a:r>
              <a:rPr lang="en-US" b="1" dirty="0" err="1" smtClean="0"/>
              <a:t>hình</a:t>
            </a:r>
            <a:r>
              <a:rPr lang="en-US" b="1" dirty="0" smtClean="0"/>
              <a:t> </a:t>
            </a:r>
            <a:r>
              <a:rPr lang="en-US" b="1" dirty="0" err="1" smtClean="0"/>
              <a:t>mua</a:t>
            </a:r>
            <a:r>
              <a:rPr lang="en-US" b="1" dirty="0" smtClean="0"/>
              <a:t> </a:t>
            </a:r>
            <a:r>
              <a:rPr lang="en-US" b="1" dirty="0" err="1" smtClean="0"/>
              <a:t>bán</a:t>
            </a:r>
            <a:r>
              <a:rPr lang="en-US" b="1" dirty="0" smtClean="0"/>
              <a:t> </a:t>
            </a:r>
            <a:r>
              <a:rPr lang="en-US" b="1" dirty="0" err="1" smtClean="0"/>
              <a:t>sản</a:t>
            </a:r>
            <a:r>
              <a:rPr lang="en-US" b="1" dirty="0" smtClean="0"/>
              <a:t> </a:t>
            </a:r>
            <a:r>
              <a:rPr lang="en-US" b="1" dirty="0" err="1" smtClean="0"/>
              <a:t>phẩm</a:t>
            </a:r>
            <a:endParaRPr lang="en-US" b="1" dirty="0"/>
          </a:p>
        </p:txBody>
      </p:sp>
      <p:pic>
        <p:nvPicPr>
          <p:cNvPr id="13" name="Hình ảnh 21"/>
          <p:cNvPicPr/>
          <p:nvPr/>
        </p:nvPicPr>
        <p:blipFill>
          <a:blip r:embed="rId2"/>
          <a:stretch>
            <a:fillRect/>
          </a:stretch>
        </p:blipFill>
        <p:spPr>
          <a:xfrm>
            <a:off x="2574402" y="2068345"/>
            <a:ext cx="2752416" cy="4579620"/>
          </a:xfrm>
          <a:prstGeom prst="rect">
            <a:avLst/>
          </a:prstGeom>
        </p:spPr>
      </p:pic>
    </p:spTree>
    <p:extLst>
      <p:ext uri="{BB962C8B-B14F-4D97-AF65-F5344CB8AC3E}">
        <p14:creationId xmlns:p14="http://schemas.microsoft.com/office/powerpoint/2010/main" val="3249446095"/>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r>
              <a:rPr lang="en-US" sz="2000" dirty="0" smtClean="0"/>
              <a:t>16</a:t>
            </a:r>
            <a:endParaRPr lang="en-US" sz="2000" dirty="0"/>
          </a:p>
        </p:txBody>
      </p:sp>
      <p:grpSp>
        <p:nvGrpSpPr>
          <p:cNvPr id="3" name="Group 2"/>
          <p:cNvGrpSpPr/>
          <p:nvPr/>
        </p:nvGrpSpPr>
        <p:grpSpPr>
          <a:xfrm>
            <a:off x="286502" y="181935"/>
            <a:ext cx="1083213" cy="1206469"/>
            <a:chOff x="567057" y="1661383"/>
            <a:chExt cx="1083213" cy="1206469"/>
          </a:xfrm>
        </p:grpSpPr>
        <p:sp>
          <p:nvSpPr>
            <p:cNvPr id="4" name="Oval 3"/>
            <p:cNvSpPr/>
            <p:nvPr/>
          </p:nvSpPr>
          <p:spPr>
            <a:xfrm>
              <a:off x="567057" y="1759856"/>
              <a:ext cx="1083213" cy="1107996"/>
            </a:xfrm>
            <a:prstGeom prst="ellipse">
              <a:avLst/>
            </a:prstGeom>
            <a:noFill/>
            <a:ln w="25400"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5" name="Rectangle 7"/>
            <p:cNvSpPr>
              <a:spLocks noChangeArrowheads="1"/>
            </p:cNvSpPr>
            <p:nvPr/>
          </p:nvSpPr>
          <p:spPr bwMode="auto">
            <a:xfrm>
              <a:off x="567057" y="1661383"/>
              <a:ext cx="1083213" cy="974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marL="0" marR="0" lvl="0" indent="0" algn="ctr" defTabSz="914400" eaLnBrk="1" fontAlgn="auto" latinLnBrk="0" hangingPunct="1">
                <a:lnSpc>
                  <a:spcPct val="150000"/>
                </a:lnSpc>
                <a:spcBef>
                  <a:spcPts val="0"/>
                </a:spcBef>
                <a:spcAft>
                  <a:spcPts val="0"/>
                </a:spcAft>
                <a:buClrTx/>
                <a:buSzTx/>
                <a:buFontTx/>
                <a:buNone/>
                <a:tabLst/>
                <a:defRPr/>
              </a:pPr>
              <a:r>
                <a:rPr lang="en-US" sz="4400" kern="0" dirty="0">
                  <a:solidFill>
                    <a:prstClr val="black">
                      <a:lumMod val="95000"/>
                      <a:lumOff val="5000"/>
                    </a:prstClr>
                  </a:solidFill>
                  <a:latin typeface="Raleway" panose="020B0503030101060003" pitchFamily="34" charset="0"/>
                </a:rPr>
                <a:t>2</a:t>
              </a:r>
              <a:endParaRPr kumimoji="0" lang="en-US" sz="4400" b="0" i="0" u="none" strike="noStrike" kern="0" cap="none" spc="0" normalizeH="0" baseline="0" noProof="0" dirty="0">
                <a:ln>
                  <a:noFill/>
                </a:ln>
                <a:solidFill>
                  <a:prstClr val="black">
                    <a:lumMod val="95000"/>
                    <a:lumOff val="5000"/>
                  </a:prstClr>
                </a:solidFill>
                <a:effectLst/>
                <a:uLnTx/>
                <a:uFillTx/>
                <a:latin typeface="Raleway" panose="020B0503030101060003" pitchFamily="34" charset="0"/>
              </a:endParaRPr>
            </a:p>
          </p:txBody>
        </p:sp>
      </p:grpSp>
      <p:sp>
        <p:nvSpPr>
          <p:cNvPr id="6" name="Rectangle 7"/>
          <p:cNvSpPr>
            <a:spLocks noChangeArrowheads="1"/>
          </p:cNvSpPr>
          <p:nvPr/>
        </p:nvSpPr>
        <p:spPr bwMode="auto">
          <a:xfrm>
            <a:off x="1611992" y="405329"/>
            <a:ext cx="4305053" cy="661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algn="just">
              <a:lnSpc>
                <a:spcPct val="150000"/>
              </a:lnSpc>
            </a:pPr>
            <a:r>
              <a:rPr lang="en-US" sz="2800" dirty="0" err="1" smtClean="0">
                <a:solidFill>
                  <a:schemeClr val="accent1"/>
                </a:solidFill>
                <a:latin typeface="Times New Roman" panose="02020603050405020304" pitchFamily="18" charset="0"/>
                <a:cs typeface="Times New Roman" panose="02020603050405020304" pitchFamily="18" charset="0"/>
              </a:rPr>
              <a:t>Các</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chức</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năng</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của</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ứng</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dụng</a:t>
            </a:r>
            <a:endParaRPr lang="en-US" sz="2800" dirty="0">
              <a:solidFill>
                <a:schemeClr val="accent1"/>
              </a:solidFill>
              <a:latin typeface="Times New Roman" panose="02020603050405020304" pitchFamily="18" charset="0"/>
              <a:cs typeface="Times New Roman" panose="02020603050405020304" pitchFamily="18" charset="0"/>
            </a:endParaRPr>
          </a:p>
        </p:txBody>
      </p:sp>
      <p:sp>
        <p:nvSpPr>
          <p:cNvPr id="7" name="AutoShape 63"/>
          <p:cNvSpPr>
            <a:spLocks/>
          </p:cNvSpPr>
          <p:nvPr/>
        </p:nvSpPr>
        <p:spPr bwMode="auto">
          <a:xfrm>
            <a:off x="1611992" y="1622069"/>
            <a:ext cx="381000" cy="369332"/>
          </a:xfrm>
          <a:custGeom>
            <a:avLst/>
            <a:gdLst/>
            <a:ahLst/>
            <a:cxnLst/>
            <a:rect l="0" t="0" r="r" b="b"/>
            <a:pathLst>
              <a:path w="21598" h="21600">
                <a:moveTo>
                  <a:pt x="17537" y="12698"/>
                </a:moveTo>
                <a:lnTo>
                  <a:pt x="19799" y="9998"/>
                </a:lnTo>
                <a:lnTo>
                  <a:pt x="19799" y="17284"/>
                </a:lnTo>
                <a:cubicBezTo>
                  <a:pt x="19799" y="17875"/>
                  <a:pt x="19701" y="18430"/>
                  <a:pt x="19505" y="18950"/>
                </a:cubicBezTo>
                <a:cubicBezTo>
                  <a:pt x="19309" y="19470"/>
                  <a:pt x="19050" y="19928"/>
                  <a:pt x="18722" y="20322"/>
                </a:cubicBezTo>
                <a:cubicBezTo>
                  <a:pt x="18394" y="20716"/>
                  <a:pt x="18015" y="21027"/>
                  <a:pt x="17584" y="21256"/>
                </a:cubicBezTo>
                <a:cubicBezTo>
                  <a:pt x="17153" y="21485"/>
                  <a:pt x="16691" y="21600"/>
                  <a:pt x="16189" y="21600"/>
                </a:cubicBezTo>
                <a:lnTo>
                  <a:pt x="3595" y="21600"/>
                </a:lnTo>
                <a:cubicBezTo>
                  <a:pt x="3103" y="21600"/>
                  <a:pt x="2636" y="21485"/>
                  <a:pt x="2195" y="21256"/>
                </a:cubicBezTo>
                <a:cubicBezTo>
                  <a:pt x="1755" y="21027"/>
                  <a:pt x="1373" y="20716"/>
                  <a:pt x="1052" y="20322"/>
                </a:cubicBezTo>
                <a:cubicBezTo>
                  <a:pt x="734" y="19928"/>
                  <a:pt x="477" y="19470"/>
                  <a:pt x="286" y="18950"/>
                </a:cubicBezTo>
                <a:cubicBezTo>
                  <a:pt x="95" y="18430"/>
                  <a:pt x="0" y="17875"/>
                  <a:pt x="0" y="17284"/>
                </a:cubicBezTo>
                <a:lnTo>
                  <a:pt x="0" y="4316"/>
                </a:lnTo>
                <a:cubicBezTo>
                  <a:pt x="0" y="3722"/>
                  <a:pt x="95" y="3164"/>
                  <a:pt x="286" y="2632"/>
                </a:cubicBezTo>
                <a:cubicBezTo>
                  <a:pt x="477" y="2107"/>
                  <a:pt x="734" y="1645"/>
                  <a:pt x="1052" y="1263"/>
                </a:cubicBezTo>
                <a:cubicBezTo>
                  <a:pt x="1373" y="878"/>
                  <a:pt x="1755" y="573"/>
                  <a:pt x="2195" y="344"/>
                </a:cubicBezTo>
                <a:cubicBezTo>
                  <a:pt x="2636" y="115"/>
                  <a:pt x="3103" y="0"/>
                  <a:pt x="3595" y="0"/>
                </a:cubicBezTo>
                <a:lnTo>
                  <a:pt x="16189" y="0"/>
                </a:lnTo>
                <a:cubicBezTo>
                  <a:pt x="16402" y="0"/>
                  <a:pt x="16605" y="26"/>
                  <a:pt x="16798" y="82"/>
                </a:cubicBezTo>
                <a:lnTo>
                  <a:pt x="14608" y="2715"/>
                </a:lnTo>
                <a:lnTo>
                  <a:pt x="3595" y="2715"/>
                </a:lnTo>
                <a:cubicBezTo>
                  <a:pt x="3228" y="2715"/>
                  <a:pt x="2915" y="2868"/>
                  <a:pt x="2653" y="3185"/>
                </a:cubicBezTo>
                <a:cubicBezTo>
                  <a:pt x="2391" y="3496"/>
                  <a:pt x="2261" y="3875"/>
                  <a:pt x="2261" y="4316"/>
                </a:cubicBezTo>
                <a:lnTo>
                  <a:pt x="2261" y="17284"/>
                </a:lnTo>
                <a:cubicBezTo>
                  <a:pt x="2261" y="17725"/>
                  <a:pt x="2391" y="18101"/>
                  <a:pt x="2653" y="18412"/>
                </a:cubicBezTo>
                <a:cubicBezTo>
                  <a:pt x="2915" y="18730"/>
                  <a:pt x="3228" y="18888"/>
                  <a:pt x="3595" y="18888"/>
                </a:cubicBezTo>
                <a:lnTo>
                  <a:pt x="16189" y="18888"/>
                </a:lnTo>
                <a:cubicBezTo>
                  <a:pt x="16556" y="18888"/>
                  <a:pt x="16874" y="18730"/>
                  <a:pt x="17139" y="18412"/>
                </a:cubicBezTo>
                <a:cubicBezTo>
                  <a:pt x="17405" y="18101"/>
                  <a:pt x="17537" y="17725"/>
                  <a:pt x="17537" y="17284"/>
                </a:cubicBezTo>
                <a:lnTo>
                  <a:pt x="17537" y="12698"/>
                </a:lnTo>
                <a:close/>
                <a:moveTo>
                  <a:pt x="21333" y="2797"/>
                </a:moveTo>
                <a:cubicBezTo>
                  <a:pt x="21514" y="3011"/>
                  <a:pt x="21600" y="3273"/>
                  <a:pt x="21598" y="3578"/>
                </a:cubicBezTo>
                <a:cubicBezTo>
                  <a:pt x="21593" y="3881"/>
                  <a:pt x="21505" y="4137"/>
                  <a:pt x="21333" y="4342"/>
                </a:cubicBezTo>
                <a:lnTo>
                  <a:pt x="13005" y="14346"/>
                </a:lnTo>
                <a:lnTo>
                  <a:pt x="11855" y="15721"/>
                </a:lnTo>
                <a:cubicBezTo>
                  <a:pt x="11676" y="15938"/>
                  <a:pt x="11458" y="16044"/>
                  <a:pt x="11206" y="16044"/>
                </a:cubicBezTo>
                <a:cubicBezTo>
                  <a:pt x="10952" y="16044"/>
                  <a:pt x="10734" y="15938"/>
                  <a:pt x="10555" y="15721"/>
                </a:cubicBezTo>
                <a:lnTo>
                  <a:pt x="9383" y="14346"/>
                </a:lnTo>
                <a:lnTo>
                  <a:pt x="4780" y="8787"/>
                </a:lnTo>
                <a:cubicBezTo>
                  <a:pt x="4601" y="8573"/>
                  <a:pt x="4508" y="8314"/>
                  <a:pt x="4508" y="8006"/>
                </a:cubicBezTo>
                <a:cubicBezTo>
                  <a:pt x="4508" y="7703"/>
                  <a:pt x="4601" y="7442"/>
                  <a:pt x="4780" y="7227"/>
                </a:cubicBezTo>
                <a:lnTo>
                  <a:pt x="5927" y="5847"/>
                </a:lnTo>
                <a:cubicBezTo>
                  <a:pt x="6106" y="5635"/>
                  <a:pt x="6324" y="5526"/>
                  <a:pt x="6578" y="5526"/>
                </a:cubicBezTo>
                <a:cubicBezTo>
                  <a:pt x="6830" y="5526"/>
                  <a:pt x="7043" y="5635"/>
                  <a:pt x="7215" y="5847"/>
                </a:cubicBezTo>
                <a:lnTo>
                  <a:pt x="11199" y="10633"/>
                </a:lnTo>
                <a:lnTo>
                  <a:pt x="18861" y="1404"/>
                </a:lnTo>
                <a:cubicBezTo>
                  <a:pt x="19040" y="1187"/>
                  <a:pt x="19263" y="1084"/>
                  <a:pt x="19525" y="1087"/>
                </a:cubicBezTo>
                <a:cubicBezTo>
                  <a:pt x="19787" y="1093"/>
                  <a:pt x="20002" y="1199"/>
                  <a:pt x="20173" y="1404"/>
                </a:cubicBezTo>
                <a:lnTo>
                  <a:pt x="21333" y="2797"/>
                </a:lnTo>
                <a:close/>
                <a:moveTo>
                  <a:pt x="21333" y="2797"/>
                </a:moveTo>
              </a:path>
            </a:pathLst>
          </a:custGeom>
          <a:solidFill>
            <a:schemeClr val="accent1"/>
          </a:solid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s-ES"/>
          </a:p>
        </p:txBody>
      </p:sp>
      <p:sp>
        <p:nvSpPr>
          <p:cNvPr id="8" name="TextBox 7"/>
          <p:cNvSpPr txBox="1"/>
          <p:nvPr/>
        </p:nvSpPr>
        <p:spPr>
          <a:xfrm>
            <a:off x="2247900" y="1545125"/>
            <a:ext cx="2924198" cy="523220"/>
          </a:xfrm>
          <a:prstGeom prst="rect">
            <a:avLst/>
          </a:prstGeom>
          <a:noFill/>
        </p:spPr>
        <p:txBody>
          <a:bodyPr wrap="none" rtlCol="0">
            <a:spAutoFit/>
          </a:bodyPr>
          <a:lstStyle/>
          <a:p>
            <a:r>
              <a:rPr lang="en-US" sz="2800" b="1" dirty="0" err="1" smtClean="0">
                <a:solidFill>
                  <a:schemeClr val="accent1"/>
                </a:solidFill>
                <a:latin typeface="Times New Roman" panose="02020603050405020304" pitchFamily="18" charset="0"/>
                <a:cs typeface="Times New Roman" panose="02020603050405020304" pitchFamily="18" charset="0"/>
              </a:rPr>
              <a:t>Hồ</a:t>
            </a:r>
            <a:r>
              <a:rPr lang="en-US" sz="2800" b="1" dirty="0" smtClean="0">
                <a:solidFill>
                  <a:schemeClr val="accent1"/>
                </a:solidFill>
                <a:latin typeface="Times New Roman" panose="02020603050405020304" pitchFamily="18" charset="0"/>
                <a:cs typeface="Times New Roman" panose="02020603050405020304" pitchFamily="18" charset="0"/>
              </a:rPr>
              <a:t> </a:t>
            </a:r>
            <a:r>
              <a:rPr lang="en-US" sz="2800" b="1" dirty="0" err="1" smtClean="0">
                <a:solidFill>
                  <a:schemeClr val="accent1"/>
                </a:solidFill>
                <a:latin typeface="Times New Roman" panose="02020603050405020304" pitchFamily="18" charset="0"/>
                <a:cs typeface="Times New Roman" panose="02020603050405020304" pitchFamily="18" charset="0"/>
              </a:rPr>
              <a:t>sơ</a:t>
            </a:r>
            <a:r>
              <a:rPr lang="en-US" sz="2800" b="1" dirty="0" smtClean="0">
                <a:solidFill>
                  <a:schemeClr val="accent1"/>
                </a:solidFill>
                <a:latin typeface="Times New Roman" panose="02020603050405020304" pitchFamily="18" charset="0"/>
                <a:cs typeface="Times New Roman" panose="02020603050405020304" pitchFamily="18" charset="0"/>
              </a:rPr>
              <a:t> </a:t>
            </a:r>
            <a:r>
              <a:rPr lang="en-US" sz="2800" b="1" dirty="0" err="1" smtClean="0">
                <a:solidFill>
                  <a:schemeClr val="accent1"/>
                </a:solidFill>
                <a:latin typeface="Times New Roman" panose="02020603050405020304" pitchFamily="18" charset="0"/>
                <a:cs typeface="Times New Roman" panose="02020603050405020304" pitchFamily="18" charset="0"/>
              </a:rPr>
              <a:t>người</a:t>
            </a:r>
            <a:r>
              <a:rPr lang="en-US" sz="2800" b="1" dirty="0" smtClean="0">
                <a:solidFill>
                  <a:schemeClr val="accent1"/>
                </a:solidFill>
                <a:latin typeface="Times New Roman" panose="02020603050405020304" pitchFamily="18" charset="0"/>
                <a:cs typeface="Times New Roman" panose="02020603050405020304" pitchFamily="18" charset="0"/>
              </a:rPr>
              <a:t> </a:t>
            </a:r>
            <a:r>
              <a:rPr lang="en-US" sz="2800" b="1" dirty="0" err="1" smtClean="0">
                <a:solidFill>
                  <a:schemeClr val="accent1"/>
                </a:solidFill>
                <a:latin typeface="Times New Roman" panose="02020603050405020304" pitchFamily="18" charset="0"/>
                <a:cs typeface="Times New Roman" panose="02020603050405020304" pitchFamily="18" charset="0"/>
              </a:rPr>
              <a:t>dùng</a:t>
            </a:r>
            <a:endParaRPr lang="en-US" sz="2800" b="1" dirty="0">
              <a:solidFill>
                <a:schemeClr val="accent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1611992" y="2146824"/>
            <a:ext cx="9643794" cy="400110"/>
          </a:xfrm>
          <a:prstGeom prst="rect">
            <a:avLst/>
          </a:prstGeom>
          <a:noFill/>
        </p:spPr>
        <p:txBody>
          <a:bodyPr wrap="none" rtlCol="0">
            <a:spAutoFit/>
          </a:bodyPr>
          <a:lstStyle/>
          <a:p>
            <a:r>
              <a:rPr lang="en-US" sz="2000" b="1" dirty="0" err="1" smtClean="0">
                <a:solidFill>
                  <a:schemeClr val="accent1"/>
                </a:solidFill>
                <a:latin typeface="Arial" panose="020B0604020202020204" pitchFamily="34" charset="0"/>
                <a:cs typeface="Arial" panose="020B0604020202020204" pitchFamily="34" charset="0"/>
              </a:rPr>
              <a:t>Chức</a:t>
            </a:r>
            <a:r>
              <a:rPr lang="en-US" sz="2000" b="1" dirty="0" smtClean="0">
                <a:solidFill>
                  <a:schemeClr val="accent1"/>
                </a:solidFill>
                <a:latin typeface="Arial" panose="020B0604020202020204" pitchFamily="34" charset="0"/>
                <a:cs typeface="Arial" panose="020B0604020202020204" pitchFamily="34" charset="0"/>
              </a:rPr>
              <a:t> </a:t>
            </a:r>
            <a:r>
              <a:rPr lang="en-US" sz="2000" b="1" dirty="0" err="1" smtClean="0">
                <a:solidFill>
                  <a:schemeClr val="accent1"/>
                </a:solidFill>
                <a:latin typeface="Arial" panose="020B0604020202020204" pitchFamily="34" charset="0"/>
                <a:cs typeface="Arial" panose="020B0604020202020204" pitchFamily="34" charset="0"/>
              </a:rPr>
              <a:t>năng</a:t>
            </a:r>
            <a:r>
              <a:rPr lang="en-US" sz="2000" b="1" dirty="0" smtClean="0">
                <a:solidFill>
                  <a:schemeClr val="accent1"/>
                </a:solidFill>
                <a:latin typeface="Arial" panose="020B0604020202020204" pitchFamily="34" charset="0"/>
                <a:cs typeface="Arial" panose="020B0604020202020204" pitchFamily="34" charset="0"/>
              </a:rPr>
              <a:t>: </a:t>
            </a:r>
            <a:r>
              <a:rPr lang="en-US" sz="2000" dirty="0" err="1"/>
              <a:t>cho</a:t>
            </a:r>
            <a:r>
              <a:rPr lang="en-US" sz="2000" dirty="0"/>
              <a:t> </a:t>
            </a:r>
            <a:r>
              <a:rPr lang="en-US" sz="2000" dirty="0" err="1"/>
              <a:t>phép</a:t>
            </a:r>
            <a:r>
              <a:rPr lang="en-US" sz="2000" dirty="0"/>
              <a:t> </a:t>
            </a:r>
            <a:r>
              <a:rPr lang="en-US" sz="2000" dirty="0" err="1"/>
              <a:t>người</a:t>
            </a:r>
            <a:r>
              <a:rPr lang="en-US" sz="2000" dirty="0"/>
              <a:t> </a:t>
            </a:r>
            <a:r>
              <a:rPr lang="en-US" sz="2000" dirty="0" err="1"/>
              <a:t>dùng</a:t>
            </a:r>
            <a:r>
              <a:rPr lang="en-US" sz="2000" dirty="0"/>
              <a:t> </a:t>
            </a:r>
            <a:r>
              <a:rPr lang="en-US" sz="2000" dirty="0" err="1"/>
              <a:t>theo</a:t>
            </a:r>
            <a:r>
              <a:rPr lang="en-US" sz="2000" dirty="0"/>
              <a:t> </a:t>
            </a:r>
            <a:r>
              <a:rPr lang="en-US" sz="2000" dirty="0" err="1"/>
              <a:t>dõi</a:t>
            </a:r>
            <a:r>
              <a:rPr lang="en-US" sz="2000" dirty="0"/>
              <a:t>, </a:t>
            </a:r>
            <a:r>
              <a:rPr lang="en-US" sz="2000" dirty="0" err="1"/>
              <a:t>chỉnh</a:t>
            </a:r>
            <a:r>
              <a:rPr lang="en-US" sz="2000" dirty="0"/>
              <a:t> </a:t>
            </a:r>
            <a:r>
              <a:rPr lang="en-US" sz="2000" dirty="0" err="1"/>
              <a:t>sửa</a:t>
            </a:r>
            <a:r>
              <a:rPr lang="en-US" sz="2000" dirty="0"/>
              <a:t> </a:t>
            </a:r>
            <a:r>
              <a:rPr lang="en-US" sz="2000" dirty="0" err="1"/>
              <a:t>hồ</a:t>
            </a:r>
            <a:r>
              <a:rPr lang="en-US" sz="2000" dirty="0"/>
              <a:t> </a:t>
            </a:r>
            <a:r>
              <a:rPr lang="en-US" sz="2000" dirty="0" err="1" smtClean="0"/>
              <a:t>sơ</a:t>
            </a:r>
            <a:r>
              <a:rPr lang="en-US" sz="2000" dirty="0"/>
              <a:t> </a:t>
            </a:r>
            <a:r>
              <a:rPr lang="en-US" sz="2000" dirty="0" smtClean="0"/>
              <a:t>chia </a:t>
            </a:r>
            <a:r>
              <a:rPr lang="en-US" sz="2000" dirty="0" err="1"/>
              <a:t>sẻ</a:t>
            </a:r>
            <a:r>
              <a:rPr lang="en-US" sz="2000" dirty="0"/>
              <a:t> </a:t>
            </a:r>
            <a:r>
              <a:rPr lang="en-US" sz="2000" dirty="0" err="1"/>
              <a:t>bài</a:t>
            </a:r>
            <a:r>
              <a:rPr lang="en-US" sz="2000" dirty="0"/>
              <a:t> </a:t>
            </a:r>
            <a:r>
              <a:rPr lang="en-US" sz="2000" dirty="0" err="1"/>
              <a:t>viết</a:t>
            </a:r>
            <a:r>
              <a:rPr lang="en-US" sz="2000" dirty="0"/>
              <a:t> </a:t>
            </a:r>
            <a:r>
              <a:rPr lang="en-US" sz="2000" dirty="0" err="1"/>
              <a:t>lên</a:t>
            </a:r>
            <a:r>
              <a:rPr lang="en-US" sz="2000" dirty="0"/>
              <a:t> Facebook.</a:t>
            </a:r>
            <a:endParaRPr lang="en-US" sz="2000" dirty="0">
              <a:latin typeface="Arial" panose="020B0604020202020204" pitchFamily="34" charset="0"/>
              <a:cs typeface="Arial" panose="020B0604020202020204" pitchFamily="34" charset="0"/>
            </a:endParaRPr>
          </a:p>
        </p:txBody>
      </p:sp>
      <p:sp>
        <p:nvSpPr>
          <p:cNvPr id="17" name="TextBox 16"/>
          <p:cNvSpPr txBox="1"/>
          <p:nvPr/>
        </p:nvSpPr>
        <p:spPr>
          <a:xfrm>
            <a:off x="6209145" y="4527250"/>
            <a:ext cx="2765501" cy="369332"/>
          </a:xfrm>
          <a:prstGeom prst="rect">
            <a:avLst/>
          </a:prstGeom>
          <a:noFill/>
        </p:spPr>
        <p:txBody>
          <a:bodyPr wrap="none" rtlCol="0">
            <a:spAutoFit/>
          </a:bodyPr>
          <a:lstStyle/>
          <a:p>
            <a:r>
              <a:rPr lang="en-US" b="1" dirty="0" err="1" smtClean="0"/>
              <a:t>Hình</a:t>
            </a:r>
            <a:r>
              <a:rPr lang="en-US" b="1" dirty="0" smtClean="0"/>
              <a:t> 14: </a:t>
            </a:r>
            <a:r>
              <a:rPr lang="en-US" b="1" dirty="0" err="1" smtClean="0"/>
              <a:t>Hồ</a:t>
            </a:r>
            <a:r>
              <a:rPr lang="en-US" b="1" dirty="0" smtClean="0"/>
              <a:t> </a:t>
            </a:r>
            <a:r>
              <a:rPr lang="en-US" b="1" dirty="0" err="1" smtClean="0"/>
              <a:t>sơ</a:t>
            </a:r>
            <a:r>
              <a:rPr lang="en-US" b="1" dirty="0" smtClean="0"/>
              <a:t> </a:t>
            </a:r>
            <a:r>
              <a:rPr lang="en-US" b="1" dirty="0" err="1" smtClean="0"/>
              <a:t>người</a:t>
            </a:r>
            <a:r>
              <a:rPr lang="en-US" b="1" dirty="0" smtClean="0"/>
              <a:t> </a:t>
            </a:r>
            <a:r>
              <a:rPr lang="en-US" b="1" dirty="0" err="1" smtClean="0"/>
              <a:t>dùng</a:t>
            </a:r>
            <a:endParaRPr lang="en-US" b="1" dirty="0"/>
          </a:p>
        </p:txBody>
      </p:sp>
      <p:pic>
        <p:nvPicPr>
          <p:cNvPr id="18" name="Hình ảnh 37"/>
          <p:cNvPicPr/>
          <p:nvPr/>
        </p:nvPicPr>
        <p:blipFill>
          <a:blip r:embed="rId2"/>
          <a:stretch>
            <a:fillRect/>
          </a:stretch>
        </p:blipFill>
        <p:spPr>
          <a:xfrm>
            <a:off x="2056368" y="2702357"/>
            <a:ext cx="3416300" cy="4019118"/>
          </a:xfrm>
          <a:prstGeom prst="rect">
            <a:avLst/>
          </a:prstGeom>
        </p:spPr>
      </p:pic>
    </p:spTree>
    <p:extLst>
      <p:ext uri="{BB962C8B-B14F-4D97-AF65-F5344CB8AC3E}">
        <p14:creationId xmlns:p14="http://schemas.microsoft.com/office/powerpoint/2010/main" val="3538818312"/>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r>
              <a:rPr lang="en-US" sz="2000" dirty="0" smtClean="0"/>
              <a:t>17</a:t>
            </a:r>
            <a:endParaRPr lang="en-US" sz="2000" dirty="0"/>
          </a:p>
        </p:txBody>
      </p:sp>
      <p:grpSp>
        <p:nvGrpSpPr>
          <p:cNvPr id="3" name="Group 2"/>
          <p:cNvGrpSpPr/>
          <p:nvPr/>
        </p:nvGrpSpPr>
        <p:grpSpPr>
          <a:xfrm>
            <a:off x="286502" y="181935"/>
            <a:ext cx="1083213" cy="1206469"/>
            <a:chOff x="567057" y="1661383"/>
            <a:chExt cx="1083213" cy="1206469"/>
          </a:xfrm>
        </p:grpSpPr>
        <p:sp>
          <p:nvSpPr>
            <p:cNvPr id="4" name="Oval 3"/>
            <p:cNvSpPr/>
            <p:nvPr/>
          </p:nvSpPr>
          <p:spPr>
            <a:xfrm>
              <a:off x="567057" y="1759856"/>
              <a:ext cx="1083213" cy="1107996"/>
            </a:xfrm>
            <a:prstGeom prst="ellipse">
              <a:avLst/>
            </a:prstGeom>
            <a:noFill/>
            <a:ln w="25400"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5" name="Rectangle 7"/>
            <p:cNvSpPr>
              <a:spLocks noChangeArrowheads="1"/>
            </p:cNvSpPr>
            <p:nvPr/>
          </p:nvSpPr>
          <p:spPr bwMode="auto">
            <a:xfrm>
              <a:off x="567057" y="1661383"/>
              <a:ext cx="1083213" cy="974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marL="0" marR="0" lvl="0" indent="0" algn="ctr" defTabSz="914400" eaLnBrk="1" fontAlgn="auto" latinLnBrk="0" hangingPunct="1">
                <a:lnSpc>
                  <a:spcPct val="150000"/>
                </a:lnSpc>
                <a:spcBef>
                  <a:spcPts val="0"/>
                </a:spcBef>
                <a:spcAft>
                  <a:spcPts val="0"/>
                </a:spcAft>
                <a:buClrTx/>
                <a:buSzTx/>
                <a:buFontTx/>
                <a:buNone/>
                <a:tabLst/>
                <a:defRPr/>
              </a:pPr>
              <a:r>
                <a:rPr lang="en-US" sz="4400" kern="0" dirty="0">
                  <a:solidFill>
                    <a:prstClr val="black">
                      <a:lumMod val="95000"/>
                      <a:lumOff val="5000"/>
                    </a:prstClr>
                  </a:solidFill>
                  <a:latin typeface="Raleway" panose="020B0503030101060003" pitchFamily="34" charset="0"/>
                </a:rPr>
                <a:t>2</a:t>
              </a:r>
              <a:endParaRPr kumimoji="0" lang="en-US" sz="4400" b="0" i="0" u="none" strike="noStrike" kern="0" cap="none" spc="0" normalizeH="0" baseline="0" noProof="0" dirty="0">
                <a:ln>
                  <a:noFill/>
                </a:ln>
                <a:solidFill>
                  <a:prstClr val="black">
                    <a:lumMod val="95000"/>
                    <a:lumOff val="5000"/>
                  </a:prstClr>
                </a:solidFill>
                <a:effectLst/>
                <a:uLnTx/>
                <a:uFillTx/>
                <a:latin typeface="Raleway" panose="020B0503030101060003" pitchFamily="34" charset="0"/>
              </a:endParaRPr>
            </a:p>
          </p:txBody>
        </p:sp>
      </p:grpSp>
      <p:sp>
        <p:nvSpPr>
          <p:cNvPr id="6" name="Rectangle 7"/>
          <p:cNvSpPr>
            <a:spLocks noChangeArrowheads="1"/>
          </p:cNvSpPr>
          <p:nvPr/>
        </p:nvSpPr>
        <p:spPr bwMode="auto">
          <a:xfrm>
            <a:off x="1611992" y="405329"/>
            <a:ext cx="4305053" cy="661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algn="just">
              <a:lnSpc>
                <a:spcPct val="150000"/>
              </a:lnSpc>
            </a:pPr>
            <a:r>
              <a:rPr lang="en-US" sz="2800" dirty="0" err="1" smtClean="0">
                <a:solidFill>
                  <a:schemeClr val="accent1"/>
                </a:solidFill>
                <a:latin typeface="Times New Roman" panose="02020603050405020304" pitchFamily="18" charset="0"/>
                <a:cs typeface="Times New Roman" panose="02020603050405020304" pitchFamily="18" charset="0"/>
              </a:rPr>
              <a:t>Các</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chức</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năng</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của</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ứng</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dụng</a:t>
            </a:r>
            <a:endParaRPr lang="en-US" sz="2800" dirty="0">
              <a:solidFill>
                <a:schemeClr val="accent1"/>
              </a:solidFill>
              <a:latin typeface="Times New Roman" panose="02020603050405020304" pitchFamily="18" charset="0"/>
              <a:cs typeface="Times New Roman" panose="02020603050405020304" pitchFamily="18" charset="0"/>
            </a:endParaRPr>
          </a:p>
        </p:txBody>
      </p:sp>
      <p:sp>
        <p:nvSpPr>
          <p:cNvPr id="7" name="AutoShape 63"/>
          <p:cNvSpPr>
            <a:spLocks/>
          </p:cNvSpPr>
          <p:nvPr/>
        </p:nvSpPr>
        <p:spPr bwMode="auto">
          <a:xfrm>
            <a:off x="1611992" y="1622069"/>
            <a:ext cx="381000" cy="369332"/>
          </a:xfrm>
          <a:custGeom>
            <a:avLst/>
            <a:gdLst/>
            <a:ahLst/>
            <a:cxnLst/>
            <a:rect l="0" t="0" r="r" b="b"/>
            <a:pathLst>
              <a:path w="21598" h="21600">
                <a:moveTo>
                  <a:pt x="17537" y="12698"/>
                </a:moveTo>
                <a:lnTo>
                  <a:pt x="19799" y="9998"/>
                </a:lnTo>
                <a:lnTo>
                  <a:pt x="19799" y="17284"/>
                </a:lnTo>
                <a:cubicBezTo>
                  <a:pt x="19799" y="17875"/>
                  <a:pt x="19701" y="18430"/>
                  <a:pt x="19505" y="18950"/>
                </a:cubicBezTo>
                <a:cubicBezTo>
                  <a:pt x="19309" y="19470"/>
                  <a:pt x="19050" y="19928"/>
                  <a:pt x="18722" y="20322"/>
                </a:cubicBezTo>
                <a:cubicBezTo>
                  <a:pt x="18394" y="20716"/>
                  <a:pt x="18015" y="21027"/>
                  <a:pt x="17584" y="21256"/>
                </a:cubicBezTo>
                <a:cubicBezTo>
                  <a:pt x="17153" y="21485"/>
                  <a:pt x="16691" y="21600"/>
                  <a:pt x="16189" y="21600"/>
                </a:cubicBezTo>
                <a:lnTo>
                  <a:pt x="3595" y="21600"/>
                </a:lnTo>
                <a:cubicBezTo>
                  <a:pt x="3103" y="21600"/>
                  <a:pt x="2636" y="21485"/>
                  <a:pt x="2195" y="21256"/>
                </a:cubicBezTo>
                <a:cubicBezTo>
                  <a:pt x="1755" y="21027"/>
                  <a:pt x="1373" y="20716"/>
                  <a:pt x="1052" y="20322"/>
                </a:cubicBezTo>
                <a:cubicBezTo>
                  <a:pt x="734" y="19928"/>
                  <a:pt x="477" y="19470"/>
                  <a:pt x="286" y="18950"/>
                </a:cubicBezTo>
                <a:cubicBezTo>
                  <a:pt x="95" y="18430"/>
                  <a:pt x="0" y="17875"/>
                  <a:pt x="0" y="17284"/>
                </a:cubicBezTo>
                <a:lnTo>
                  <a:pt x="0" y="4316"/>
                </a:lnTo>
                <a:cubicBezTo>
                  <a:pt x="0" y="3722"/>
                  <a:pt x="95" y="3164"/>
                  <a:pt x="286" y="2632"/>
                </a:cubicBezTo>
                <a:cubicBezTo>
                  <a:pt x="477" y="2107"/>
                  <a:pt x="734" y="1645"/>
                  <a:pt x="1052" y="1263"/>
                </a:cubicBezTo>
                <a:cubicBezTo>
                  <a:pt x="1373" y="878"/>
                  <a:pt x="1755" y="573"/>
                  <a:pt x="2195" y="344"/>
                </a:cubicBezTo>
                <a:cubicBezTo>
                  <a:pt x="2636" y="115"/>
                  <a:pt x="3103" y="0"/>
                  <a:pt x="3595" y="0"/>
                </a:cubicBezTo>
                <a:lnTo>
                  <a:pt x="16189" y="0"/>
                </a:lnTo>
                <a:cubicBezTo>
                  <a:pt x="16402" y="0"/>
                  <a:pt x="16605" y="26"/>
                  <a:pt x="16798" y="82"/>
                </a:cubicBezTo>
                <a:lnTo>
                  <a:pt x="14608" y="2715"/>
                </a:lnTo>
                <a:lnTo>
                  <a:pt x="3595" y="2715"/>
                </a:lnTo>
                <a:cubicBezTo>
                  <a:pt x="3228" y="2715"/>
                  <a:pt x="2915" y="2868"/>
                  <a:pt x="2653" y="3185"/>
                </a:cubicBezTo>
                <a:cubicBezTo>
                  <a:pt x="2391" y="3496"/>
                  <a:pt x="2261" y="3875"/>
                  <a:pt x="2261" y="4316"/>
                </a:cubicBezTo>
                <a:lnTo>
                  <a:pt x="2261" y="17284"/>
                </a:lnTo>
                <a:cubicBezTo>
                  <a:pt x="2261" y="17725"/>
                  <a:pt x="2391" y="18101"/>
                  <a:pt x="2653" y="18412"/>
                </a:cubicBezTo>
                <a:cubicBezTo>
                  <a:pt x="2915" y="18730"/>
                  <a:pt x="3228" y="18888"/>
                  <a:pt x="3595" y="18888"/>
                </a:cubicBezTo>
                <a:lnTo>
                  <a:pt x="16189" y="18888"/>
                </a:lnTo>
                <a:cubicBezTo>
                  <a:pt x="16556" y="18888"/>
                  <a:pt x="16874" y="18730"/>
                  <a:pt x="17139" y="18412"/>
                </a:cubicBezTo>
                <a:cubicBezTo>
                  <a:pt x="17405" y="18101"/>
                  <a:pt x="17537" y="17725"/>
                  <a:pt x="17537" y="17284"/>
                </a:cubicBezTo>
                <a:lnTo>
                  <a:pt x="17537" y="12698"/>
                </a:lnTo>
                <a:close/>
                <a:moveTo>
                  <a:pt x="21333" y="2797"/>
                </a:moveTo>
                <a:cubicBezTo>
                  <a:pt x="21514" y="3011"/>
                  <a:pt x="21600" y="3273"/>
                  <a:pt x="21598" y="3578"/>
                </a:cubicBezTo>
                <a:cubicBezTo>
                  <a:pt x="21593" y="3881"/>
                  <a:pt x="21505" y="4137"/>
                  <a:pt x="21333" y="4342"/>
                </a:cubicBezTo>
                <a:lnTo>
                  <a:pt x="13005" y="14346"/>
                </a:lnTo>
                <a:lnTo>
                  <a:pt x="11855" y="15721"/>
                </a:lnTo>
                <a:cubicBezTo>
                  <a:pt x="11676" y="15938"/>
                  <a:pt x="11458" y="16044"/>
                  <a:pt x="11206" y="16044"/>
                </a:cubicBezTo>
                <a:cubicBezTo>
                  <a:pt x="10952" y="16044"/>
                  <a:pt x="10734" y="15938"/>
                  <a:pt x="10555" y="15721"/>
                </a:cubicBezTo>
                <a:lnTo>
                  <a:pt x="9383" y="14346"/>
                </a:lnTo>
                <a:lnTo>
                  <a:pt x="4780" y="8787"/>
                </a:lnTo>
                <a:cubicBezTo>
                  <a:pt x="4601" y="8573"/>
                  <a:pt x="4508" y="8314"/>
                  <a:pt x="4508" y="8006"/>
                </a:cubicBezTo>
                <a:cubicBezTo>
                  <a:pt x="4508" y="7703"/>
                  <a:pt x="4601" y="7442"/>
                  <a:pt x="4780" y="7227"/>
                </a:cubicBezTo>
                <a:lnTo>
                  <a:pt x="5927" y="5847"/>
                </a:lnTo>
                <a:cubicBezTo>
                  <a:pt x="6106" y="5635"/>
                  <a:pt x="6324" y="5526"/>
                  <a:pt x="6578" y="5526"/>
                </a:cubicBezTo>
                <a:cubicBezTo>
                  <a:pt x="6830" y="5526"/>
                  <a:pt x="7043" y="5635"/>
                  <a:pt x="7215" y="5847"/>
                </a:cubicBezTo>
                <a:lnTo>
                  <a:pt x="11199" y="10633"/>
                </a:lnTo>
                <a:lnTo>
                  <a:pt x="18861" y="1404"/>
                </a:lnTo>
                <a:cubicBezTo>
                  <a:pt x="19040" y="1187"/>
                  <a:pt x="19263" y="1084"/>
                  <a:pt x="19525" y="1087"/>
                </a:cubicBezTo>
                <a:cubicBezTo>
                  <a:pt x="19787" y="1093"/>
                  <a:pt x="20002" y="1199"/>
                  <a:pt x="20173" y="1404"/>
                </a:cubicBezTo>
                <a:lnTo>
                  <a:pt x="21333" y="2797"/>
                </a:lnTo>
                <a:close/>
                <a:moveTo>
                  <a:pt x="21333" y="2797"/>
                </a:moveTo>
              </a:path>
            </a:pathLst>
          </a:custGeom>
          <a:solidFill>
            <a:schemeClr val="accent1"/>
          </a:solid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s-ES"/>
          </a:p>
        </p:txBody>
      </p:sp>
      <p:sp>
        <p:nvSpPr>
          <p:cNvPr id="8" name="TextBox 7"/>
          <p:cNvSpPr txBox="1"/>
          <p:nvPr/>
        </p:nvSpPr>
        <p:spPr>
          <a:xfrm>
            <a:off x="2247900" y="1545125"/>
            <a:ext cx="2728632" cy="523220"/>
          </a:xfrm>
          <a:prstGeom prst="rect">
            <a:avLst/>
          </a:prstGeom>
          <a:noFill/>
        </p:spPr>
        <p:txBody>
          <a:bodyPr wrap="none" rtlCol="0">
            <a:spAutoFit/>
          </a:bodyPr>
          <a:lstStyle/>
          <a:p>
            <a:r>
              <a:rPr lang="en-US" sz="2800" b="1" dirty="0" smtClean="0">
                <a:solidFill>
                  <a:schemeClr val="accent1"/>
                </a:solidFill>
                <a:latin typeface="Times New Roman" panose="02020603050405020304" pitchFamily="18" charset="0"/>
                <a:cs typeface="Times New Roman" panose="02020603050405020304" pitchFamily="18" charset="0"/>
              </a:rPr>
              <a:t>Database Online</a:t>
            </a:r>
            <a:endParaRPr lang="en-US" sz="2800" b="1" dirty="0">
              <a:solidFill>
                <a:schemeClr val="accent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1611992" y="2146824"/>
            <a:ext cx="6225679" cy="400110"/>
          </a:xfrm>
          <a:prstGeom prst="rect">
            <a:avLst/>
          </a:prstGeom>
          <a:noFill/>
        </p:spPr>
        <p:txBody>
          <a:bodyPr wrap="none" rtlCol="0">
            <a:spAutoFit/>
          </a:bodyPr>
          <a:lstStyle/>
          <a:p>
            <a:r>
              <a:rPr lang="en-US" sz="2000" b="1" dirty="0" err="1" smtClean="0">
                <a:solidFill>
                  <a:schemeClr val="accent1"/>
                </a:solidFill>
                <a:latin typeface="Arial" panose="020B0604020202020204" pitchFamily="34" charset="0"/>
                <a:cs typeface="Arial" panose="020B0604020202020204" pitchFamily="34" charset="0"/>
              </a:rPr>
              <a:t>Chức</a:t>
            </a:r>
            <a:r>
              <a:rPr lang="en-US" sz="2000" b="1" dirty="0" smtClean="0">
                <a:solidFill>
                  <a:schemeClr val="accent1"/>
                </a:solidFill>
                <a:latin typeface="Arial" panose="020B0604020202020204" pitchFamily="34" charset="0"/>
                <a:cs typeface="Arial" panose="020B0604020202020204" pitchFamily="34" charset="0"/>
              </a:rPr>
              <a:t> </a:t>
            </a:r>
            <a:r>
              <a:rPr lang="en-US" sz="2000" b="1" dirty="0" err="1" smtClean="0">
                <a:solidFill>
                  <a:schemeClr val="accent1"/>
                </a:solidFill>
                <a:latin typeface="Arial" panose="020B0604020202020204" pitchFamily="34" charset="0"/>
                <a:cs typeface="Arial" panose="020B0604020202020204" pitchFamily="34" charset="0"/>
              </a:rPr>
              <a:t>năng</a:t>
            </a:r>
            <a:r>
              <a:rPr lang="en-US" sz="2000" b="1" dirty="0" smtClean="0">
                <a:solidFill>
                  <a:schemeClr val="accent1"/>
                </a:solidFill>
                <a:latin typeface="Arial" panose="020B0604020202020204" pitchFamily="34" charset="0"/>
                <a:cs typeface="Arial" panose="020B0604020202020204" pitchFamily="34" charset="0"/>
              </a:rPr>
              <a:t>: </a:t>
            </a:r>
            <a:r>
              <a:rPr lang="en-US" sz="2000" dirty="0" err="1" smtClean="0"/>
              <a:t>cho</a:t>
            </a:r>
            <a:r>
              <a:rPr lang="en-US" sz="2000" dirty="0" smtClean="0"/>
              <a:t> </a:t>
            </a:r>
            <a:r>
              <a:rPr lang="en-US" sz="2000" dirty="0" err="1" smtClean="0"/>
              <a:t>phép</a:t>
            </a:r>
            <a:r>
              <a:rPr lang="en-US" sz="2000" dirty="0" smtClean="0"/>
              <a:t> </a:t>
            </a:r>
            <a:r>
              <a:rPr lang="en-US" sz="2000" dirty="0" err="1" smtClean="0"/>
              <a:t>người</a:t>
            </a:r>
            <a:r>
              <a:rPr lang="en-US" sz="2000" dirty="0" smtClean="0"/>
              <a:t> </a:t>
            </a:r>
            <a:r>
              <a:rPr lang="en-US" sz="2000" dirty="0" err="1" smtClean="0"/>
              <a:t>dùng</a:t>
            </a:r>
            <a:r>
              <a:rPr lang="en-US" sz="2000" dirty="0" smtClean="0"/>
              <a:t> </a:t>
            </a:r>
            <a:r>
              <a:rPr lang="en-US" sz="2000" dirty="0" err="1" smtClean="0"/>
              <a:t>tương</a:t>
            </a:r>
            <a:r>
              <a:rPr lang="en-US" sz="2000" dirty="0" smtClean="0"/>
              <a:t> </a:t>
            </a:r>
            <a:r>
              <a:rPr lang="en-US" sz="2000" dirty="0" err="1" smtClean="0"/>
              <a:t>tác</a:t>
            </a:r>
            <a:r>
              <a:rPr lang="en-US" sz="2000" dirty="0" smtClean="0"/>
              <a:t> </a:t>
            </a:r>
            <a:r>
              <a:rPr lang="en-US" sz="2000" dirty="0" err="1" smtClean="0"/>
              <a:t>với</a:t>
            </a:r>
            <a:r>
              <a:rPr lang="en-US" sz="2000" dirty="0" smtClean="0"/>
              <a:t> </a:t>
            </a:r>
            <a:r>
              <a:rPr lang="en-US" sz="2000" dirty="0" err="1" smtClean="0"/>
              <a:t>dữ</a:t>
            </a:r>
            <a:r>
              <a:rPr lang="en-US" sz="2000" dirty="0" smtClean="0"/>
              <a:t> </a:t>
            </a:r>
            <a:r>
              <a:rPr lang="en-US" sz="2000" dirty="0" err="1" smtClean="0"/>
              <a:t>liệu</a:t>
            </a:r>
            <a:r>
              <a:rPr lang="en-US" sz="2000" dirty="0" smtClean="0"/>
              <a:t>.</a:t>
            </a:r>
            <a:endParaRPr lang="en-US" sz="2000" dirty="0">
              <a:latin typeface="Arial" panose="020B0604020202020204" pitchFamily="34" charset="0"/>
              <a:cs typeface="Arial" panose="020B0604020202020204" pitchFamily="34" charset="0"/>
            </a:endParaRPr>
          </a:p>
        </p:txBody>
      </p:sp>
      <p:sp>
        <p:nvSpPr>
          <p:cNvPr id="17" name="TextBox 16"/>
          <p:cNvSpPr txBox="1"/>
          <p:nvPr/>
        </p:nvSpPr>
        <p:spPr>
          <a:xfrm>
            <a:off x="3658677" y="6356350"/>
            <a:ext cx="4155048" cy="369332"/>
          </a:xfrm>
          <a:prstGeom prst="rect">
            <a:avLst/>
          </a:prstGeom>
          <a:noFill/>
        </p:spPr>
        <p:txBody>
          <a:bodyPr wrap="none" rtlCol="0">
            <a:spAutoFit/>
          </a:bodyPr>
          <a:lstStyle/>
          <a:p>
            <a:r>
              <a:rPr lang="en-US" b="1" dirty="0" err="1" smtClean="0"/>
              <a:t>Hình</a:t>
            </a:r>
            <a:r>
              <a:rPr lang="en-US" b="1" dirty="0" smtClean="0"/>
              <a:t> 15: </a:t>
            </a:r>
            <a:r>
              <a:rPr lang="en-US" b="1" dirty="0" err="1" smtClean="0"/>
              <a:t>Đăng</a:t>
            </a:r>
            <a:r>
              <a:rPr lang="en-US" b="1" dirty="0"/>
              <a:t> </a:t>
            </a:r>
            <a:r>
              <a:rPr lang="en-US" b="1" dirty="0" err="1" smtClean="0"/>
              <a:t>ký</a:t>
            </a:r>
            <a:r>
              <a:rPr lang="en-US" b="1" dirty="0" smtClean="0"/>
              <a:t> </a:t>
            </a:r>
            <a:r>
              <a:rPr lang="en-US" b="1" dirty="0" err="1" smtClean="0"/>
              <a:t>tài</a:t>
            </a:r>
            <a:r>
              <a:rPr lang="en-US" b="1" dirty="0" smtClean="0"/>
              <a:t> </a:t>
            </a:r>
            <a:r>
              <a:rPr lang="en-US" b="1" dirty="0" err="1" smtClean="0"/>
              <a:t>khoản</a:t>
            </a:r>
            <a:r>
              <a:rPr lang="en-US" b="1" dirty="0" smtClean="0"/>
              <a:t> </a:t>
            </a:r>
            <a:r>
              <a:rPr lang="en-US" b="1" dirty="0" err="1" smtClean="0"/>
              <a:t>trên</a:t>
            </a:r>
            <a:r>
              <a:rPr lang="en-US" b="1" dirty="0" smtClean="0"/>
              <a:t> </a:t>
            </a:r>
            <a:r>
              <a:rPr lang="en-US" b="1" dirty="0" err="1" smtClean="0"/>
              <a:t>hostinger</a:t>
            </a:r>
            <a:endParaRPr lang="en-US" b="1"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9714" y="2702357"/>
            <a:ext cx="9984085" cy="3636449"/>
          </a:xfrm>
          <a:prstGeom prst="rect">
            <a:avLst/>
          </a:prstGeom>
        </p:spPr>
      </p:pic>
    </p:spTree>
    <p:extLst>
      <p:ext uri="{BB962C8B-B14F-4D97-AF65-F5344CB8AC3E}">
        <p14:creationId xmlns:p14="http://schemas.microsoft.com/office/powerpoint/2010/main" val="997899649"/>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r>
              <a:rPr lang="en-US" sz="2000" dirty="0" smtClean="0"/>
              <a:t>18</a:t>
            </a:r>
            <a:endParaRPr lang="en-US" sz="2000" dirty="0"/>
          </a:p>
        </p:txBody>
      </p:sp>
      <p:grpSp>
        <p:nvGrpSpPr>
          <p:cNvPr id="3" name="Group 2"/>
          <p:cNvGrpSpPr/>
          <p:nvPr/>
        </p:nvGrpSpPr>
        <p:grpSpPr>
          <a:xfrm>
            <a:off x="286502" y="181935"/>
            <a:ext cx="1083213" cy="1206469"/>
            <a:chOff x="567057" y="1661383"/>
            <a:chExt cx="1083213" cy="1206469"/>
          </a:xfrm>
        </p:grpSpPr>
        <p:sp>
          <p:nvSpPr>
            <p:cNvPr id="4" name="Oval 3"/>
            <p:cNvSpPr/>
            <p:nvPr/>
          </p:nvSpPr>
          <p:spPr>
            <a:xfrm>
              <a:off x="567057" y="1759856"/>
              <a:ext cx="1083213" cy="1107996"/>
            </a:xfrm>
            <a:prstGeom prst="ellipse">
              <a:avLst/>
            </a:prstGeom>
            <a:noFill/>
            <a:ln w="25400"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5" name="Rectangle 7"/>
            <p:cNvSpPr>
              <a:spLocks noChangeArrowheads="1"/>
            </p:cNvSpPr>
            <p:nvPr/>
          </p:nvSpPr>
          <p:spPr bwMode="auto">
            <a:xfrm>
              <a:off x="567057" y="1661383"/>
              <a:ext cx="1083213" cy="974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marL="0" marR="0" lvl="0" indent="0" algn="ctr" defTabSz="914400" eaLnBrk="1" fontAlgn="auto" latinLnBrk="0" hangingPunct="1">
                <a:lnSpc>
                  <a:spcPct val="150000"/>
                </a:lnSpc>
                <a:spcBef>
                  <a:spcPts val="0"/>
                </a:spcBef>
                <a:spcAft>
                  <a:spcPts val="0"/>
                </a:spcAft>
                <a:buClrTx/>
                <a:buSzTx/>
                <a:buFontTx/>
                <a:buNone/>
                <a:tabLst/>
                <a:defRPr/>
              </a:pPr>
              <a:r>
                <a:rPr lang="en-US" sz="4400" kern="0" dirty="0">
                  <a:solidFill>
                    <a:prstClr val="black">
                      <a:lumMod val="95000"/>
                      <a:lumOff val="5000"/>
                    </a:prstClr>
                  </a:solidFill>
                  <a:latin typeface="Raleway" panose="020B0503030101060003" pitchFamily="34" charset="0"/>
                </a:rPr>
                <a:t>2</a:t>
              </a:r>
              <a:endParaRPr kumimoji="0" lang="en-US" sz="4400" b="0" i="0" u="none" strike="noStrike" kern="0" cap="none" spc="0" normalizeH="0" baseline="0" noProof="0" dirty="0">
                <a:ln>
                  <a:noFill/>
                </a:ln>
                <a:solidFill>
                  <a:prstClr val="black">
                    <a:lumMod val="95000"/>
                    <a:lumOff val="5000"/>
                  </a:prstClr>
                </a:solidFill>
                <a:effectLst/>
                <a:uLnTx/>
                <a:uFillTx/>
                <a:latin typeface="Raleway" panose="020B0503030101060003" pitchFamily="34" charset="0"/>
              </a:endParaRPr>
            </a:p>
          </p:txBody>
        </p:sp>
      </p:grpSp>
      <p:sp>
        <p:nvSpPr>
          <p:cNvPr id="6" name="Rectangle 7"/>
          <p:cNvSpPr>
            <a:spLocks noChangeArrowheads="1"/>
          </p:cNvSpPr>
          <p:nvPr/>
        </p:nvSpPr>
        <p:spPr bwMode="auto">
          <a:xfrm>
            <a:off x="1611992" y="405329"/>
            <a:ext cx="4305053" cy="661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algn="just">
              <a:lnSpc>
                <a:spcPct val="150000"/>
              </a:lnSpc>
            </a:pPr>
            <a:r>
              <a:rPr lang="en-US" sz="2800" dirty="0" err="1" smtClean="0">
                <a:solidFill>
                  <a:schemeClr val="accent1"/>
                </a:solidFill>
                <a:latin typeface="Times New Roman" panose="02020603050405020304" pitchFamily="18" charset="0"/>
                <a:cs typeface="Times New Roman" panose="02020603050405020304" pitchFamily="18" charset="0"/>
              </a:rPr>
              <a:t>Các</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chức</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năng</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của</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ứng</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dụng</a:t>
            </a:r>
            <a:endParaRPr lang="en-US" sz="2800" dirty="0">
              <a:solidFill>
                <a:schemeClr val="accent1"/>
              </a:solidFill>
              <a:latin typeface="Times New Roman" panose="02020603050405020304" pitchFamily="18" charset="0"/>
              <a:cs typeface="Times New Roman" panose="02020603050405020304" pitchFamily="18" charset="0"/>
            </a:endParaRPr>
          </a:p>
        </p:txBody>
      </p:sp>
      <p:sp>
        <p:nvSpPr>
          <p:cNvPr id="7" name="AutoShape 63"/>
          <p:cNvSpPr>
            <a:spLocks/>
          </p:cNvSpPr>
          <p:nvPr/>
        </p:nvSpPr>
        <p:spPr bwMode="auto">
          <a:xfrm>
            <a:off x="1611992" y="1622069"/>
            <a:ext cx="381000" cy="369332"/>
          </a:xfrm>
          <a:custGeom>
            <a:avLst/>
            <a:gdLst/>
            <a:ahLst/>
            <a:cxnLst/>
            <a:rect l="0" t="0" r="r" b="b"/>
            <a:pathLst>
              <a:path w="21598" h="21600">
                <a:moveTo>
                  <a:pt x="17537" y="12698"/>
                </a:moveTo>
                <a:lnTo>
                  <a:pt x="19799" y="9998"/>
                </a:lnTo>
                <a:lnTo>
                  <a:pt x="19799" y="17284"/>
                </a:lnTo>
                <a:cubicBezTo>
                  <a:pt x="19799" y="17875"/>
                  <a:pt x="19701" y="18430"/>
                  <a:pt x="19505" y="18950"/>
                </a:cubicBezTo>
                <a:cubicBezTo>
                  <a:pt x="19309" y="19470"/>
                  <a:pt x="19050" y="19928"/>
                  <a:pt x="18722" y="20322"/>
                </a:cubicBezTo>
                <a:cubicBezTo>
                  <a:pt x="18394" y="20716"/>
                  <a:pt x="18015" y="21027"/>
                  <a:pt x="17584" y="21256"/>
                </a:cubicBezTo>
                <a:cubicBezTo>
                  <a:pt x="17153" y="21485"/>
                  <a:pt x="16691" y="21600"/>
                  <a:pt x="16189" y="21600"/>
                </a:cubicBezTo>
                <a:lnTo>
                  <a:pt x="3595" y="21600"/>
                </a:lnTo>
                <a:cubicBezTo>
                  <a:pt x="3103" y="21600"/>
                  <a:pt x="2636" y="21485"/>
                  <a:pt x="2195" y="21256"/>
                </a:cubicBezTo>
                <a:cubicBezTo>
                  <a:pt x="1755" y="21027"/>
                  <a:pt x="1373" y="20716"/>
                  <a:pt x="1052" y="20322"/>
                </a:cubicBezTo>
                <a:cubicBezTo>
                  <a:pt x="734" y="19928"/>
                  <a:pt x="477" y="19470"/>
                  <a:pt x="286" y="18950"/>
                </a:cubicBezTo>
                <a:cubicBezTo>
                  <a:pt x="95" y="18430"/>
                  <a:pt x="0" y="17875"/>
                  <a:pt x="0" y="17284"/>
                </a:cubicBezTo>
                <a:lnTo>
                  <a:pt x="0" y="4316"/>
                </a:lnTo>
                <a:cubicBezTo>
                  <a:pt x="0" y="3722"/>
                  <a:pt x="95" y="3164"/>
                  <a:pt x="286" y="2632"/>
                </a:cubicBezTo>
                <a:cubicBezTo>
                  <a:pt x="477" y="2107"/>
                  <a:pt x="734" y="1645"/>
                  <a:pt x="1052" y="1263"/>
                </a:cubicBezTo>
                <a:cubicBezTo>
                  <a:pt x="1373" y="878"/>
                  <a:pt x="1755" y="573"/>
                  <a:pt x="2195" y="344"/>
                </a:cubicBezTo>
                <a:cubicBezTo>
                  <a:pt x="2636" y="115"/>
                  <a:pt x="3103" y="0"/>
                  <a:pt x="3595" y="0"/>
                </a:cubicBezTo>
                <a:lnTo>
                  <a:pt x="16189" y="0"/>
                </a:lnTo>
                <a:cubicBezTo>
                  <a:pt x="16402" y="0"/>
                  <a:pt x="16605" y="26"/>
                  <a:pt x="16798" y="82"/>
                </a:cubicBezTo>
                <a:lnTo>
                  <a:pt x="14608" y="2715"/>
                </a:lnTo>
                <a:lnTo>
                  <a:pt x="3595" y="2715"/>
                </a:lnTo>
                <a:cubicBezTo>
                  <a:pt x="3228" y="2715"/>
                  <a:pt x="2915" y="2868"/>
                  <a:pt x="2653" y="3185"/>
                </a:cubicBezTo>
                <a:cubicBezTo>
                  <a:pt x="2391" y="3496"/>
                  <a:pt x="2261" y="3875"/>
                  <a:pt x="2261" y="4316"/>
                </a:cubicBezTo>
                <a:lnTo>
                  <a:pt x="2261" y="17284"/>
                </a:lnTo>
                <a:cubicBezTo>
                  <a:pt x="2261" y="17725"/>
                  <a:pt x="2391" y="18101"/>
                  <a:pt x="2653" y="18412"/>
                </a:cubicBezTo>
                <a:cubicBezTo>
                  <a:pt x="2915" y="18730"/>
                  <a:pt x="3228" y="18888"/>
                  <a:pt x="3595" y="18888"/>
                </a:cubicBezTo>
                <a:lnTo>
                  <a:pt x="16189" y="18888"/>
                </a:lnTo>
                <a:cubicBezTo>
                  <a:pt x="16556" y="18888"/>
                  <a:pt x="16874" y="18730"/>
                  <a:pt x="17139" y="18412"/>
                </a:cubicBezTo>
                <a:cubicBezTo>
                  <a:pt x="17405" y="18101"/>
                  <a:pt x="17537" y="17725"/>
                  <a:pt x="17537" y="17284"/>
                </a:cubicBezTo>
                <a:lnTo>
                  <a:pt x="17537" y="12698"/>
                </a:lnTo>
                <a:close/>
                <a:moveTo>
                  <a:pt x="21333" y="2797"/>
                </a:moveTo>
                <a:cubicBezTo>
                  <a:pt x="21514" y="3011"/>
                  <a:pt x="21600" y="3273"/>
                  <a:pt x="21598" y="3578"/>
                </a:cubicBezTo>
                <a:cubicBezTo>
                  <a:pt x="21593" y="3881"/>
                  <a:pt x="21505" y="4137"/>
                  <a:pt x="21333" y="4342"/>
                </a:cubicBezTo>
                <a:lnTo>
                  <a:pt x="13005" y="14346"/>
                </a:lnTo>
                <a:lnTo>
                  <a:pt x="11855" y="15721"/>
                </a:lnTo>
                <a:cubicBezTo>
                  <a:pt x="11676" y="15938"/>
                  <a:pt x="11458" y="16044"/>
                  <a:pt x="11206" y="16044"/>
                </a:cubicBezTo>
                <a:cubicBezTo>
                  <a:pt x="10952" y="16044"/>
                  <a:pt x="10734" y="15938"/>
                  <a:pt x="10555" y="15721"/>
                </a:cubicBezTo>
                <a:lnTo>
                  <a:pt x="9383" y="14346"/>
                </a:lnTo>
                <a:lnTo>
                  <a:pt x="4780" y="8787"/>
                </a:lnTo>
                <a:cubicBezTo>
                  <a:pt x="4601" y="8573"/>
                  <a:pt x="4508" y="8314"/>
                  <a:pt x="4508" y="8006"/>
                </a:cubicBezTo>
                <a:cubicBezTo>
                  <a:pt x="4508" y="7703"/>
                  <a:pt x="4601" y="7442"/>
                  <a:pt x="4780" y="7227"/>
                </a:cubicBezTo>
                <a:lnTo>
                  <a:pt x="5927" y="5847"/>
                </a:lnTo>
                <a:cubicBezTo>
                  <a:pt x="6106" y="5635"/>
                  <a:pt x="6324" y="5526"/>
                  <a:pt x="6578" y="5526"/>
                </a:cubicBezTo>
                <a:cubicBezTo>
                  <a:pt x="6830" y="5526"/>
                  <a:pt x="7043" y="5635"/>
                  <a:pt x="7215" y="5847"/>
                </a:cubicBezTo>
                <a:lnTo>
                  <a:pt x="11199" y="10633"/>
                </a:lnTo>
                <a:lnTo>
                  <a:pt x="18861" y="1404"/>
                </a:lnTo>
                <a:cubicBezTo>
                  <a:pt x="19040" y="1187"/>
                  <a:pt x="19263" y="1084"/>
                  <a:pt x="19525" y="1087"/>
                </a:cubicBezTo>
                <a:cubicBezTo>
                  <a:pt x="19787" y="1093"/>
                  <a:pt x="20002" y="1199"/>
                  <a:pt x="20173" y="1404"/>
                </a:cubicBezTo>
                <a:lnTo>
                  <a:pt x="21333" y="2797"/>
                </a:lnTo>
                <a:close/>
                <a:moveTo>
                  <a:pt x="21333" y="2797"/>
                </a:moveTo>
              </a:path>
            </a:pathLst>
          </a:custGeom>
          <a:solidFill>
            <a:schemeClr val="accent1"/>
          </a:solid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s-ES"/>
          </a:p>
        </p:txBody>
      </p:sp>
      <p:sp>
        <p:nvSpPr>
          <p:cNvPr id="8" name="TextBox 7"/>
          <p:cNvSpPr txBox="1"/>
          <p:nvPr/>
        </p:nvSpPr>
        <p:spPr>
          <a:xfrm>
            <a:off x="2247900" y="1545125"/>
            <a:ext cx="2728632" cy="523220"/>
          </a:xfrm>
          <a:prstGeom prst="rect">
            <a:avLst/>
          </a:prstGeom>
          <a:noFill/>
        </p:spPr>
        <p:txBody>
          <a:bodyPr wrap="none" rtlCol="0">
            <a:spAutoFit/>
          </a:bodyPr>
          <a:lstStyle/>
          <a:p>
            <a:r>
              <a:rPr lang="en-US" sz="2800" b="1" dirty="0" smtClean="0">
                <a:solidFill>
                  <a:schemeClr val="accent1"/>
                </a:solidFill>
                <a:latin typeface="Times New Roman" panose="02020603050405020304" pitchFamily="18" charset="0"/>
                <a:cs typeface="Times New Roman" panose="02020603050405020304" pitchFamily="18" charset="0"/>
              </a:rPr>
              <a:t>Database Online</a:t>
            </a:r>
            <a:endParaRPr lang="en-US" sz="2800" b="1" dirty="0">
              <a:solidFill>
                <a:schemeClr val="accent1"/>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4662829" y="6356348"/>
            <a:ext cx="2146742" cy="369332"/>
          </a:xfrm>
          <a:prstGeom prst="rect">
            <a:avLst/>
          </a:prstGeom>
          <a:noFill/>
        </p:spPr>
        <p:txBody>
          <a:bodyPr wrap="none" rtlCol="0">
            <a:spAutoFit/>
          </a:bodyPr>
          <a:lstStyle/>
          <a:p>
            <a:r>
              <a:rPr lang="en-US" b="1" dirty="0" err="1" smtClean="0"/>
              <a:t>Hình</a:t>
            </a:r>
            <a:r>
              <a:rPr lang="en-US" b="1" dirty="0" smtClean="0"/>
              <a:t> 16: </a:t>
            </a:r>
            <a:r>
              <a:rPr lang="en-US" b="1" dirty="0" err="1" smtClean="0"/>
              <a:t>Các</a:t>
            </a:r>
            <a:r>
              <a:rPr lang="en-US" b="1" dirty="0" smtClean="0"/>
              <a:t> file </a:t>
            </a:r>
            <a:r>
              <a:rPr lang="en-US" b="1" dirty="0" err="1" smtClean="0"/>
              <a:t>php</a:t>
            </a:r>
            <a:endParaRPr lang="en-US" b="1"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9715" y="2068344"/>
            <a:ext cx="9984085" cy="4211061"/>
          </a:xfrm>
          <a:prstGeom prst="rect">
            <a:avLst/>
          </a:prstGeom>
        </p:spPr>
      </p:pic>
    </p:spTree>
    <p:extLst>
      <p:ext uri="{BB962C8B-B14F-4D97-AF65-F5344CB8AC3E}">
        <p14:creationId xmlns:p14="http://schemas.microsoft.com/office/powerpoint/2010/main" val="2244729208"/>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2">
              <a:lumMod val="1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sp>
        <p:nvSpPr>
          <p:cNvPr id="5" name="Oval 4"/>
          <p:cNvSpPr/>
          <p:nvPr/>
        </p:nvSpPr>
        <p:spPr>
          <a:xfrm>
            <a:off x="412865" y="218901"/>
            <a:ext cx="3210099" cy="3210099"/>
          </a:xfrm>
          <a:prstGeom prst="ellipse">
            <a:avLst/>
          </a:prstGeom>
          <a:no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Oval 5"/>
          <p:cNvSpPr/>
          <p:nvPr/>
        </p:nvSpPr>
        <p:spPr>
          <a:xfrm>
            <a:off x="1682865" y="1933401"/>
            <a:ext cx="3210099" cy="3210099"/>
          </a:xfrm>
          <a:prstGeom prst="ellipse">
            <a:avLst/>
          </a:prstGeom>
          <a:no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7"/>
          <p:cNvSpPr>
            <a:spLocks noChangeArrowheads="1"/>
          </p:cNvSpPr>
          <p:nvPr/>
        </p:nvSpPr>
        <p:spPr bwMode="auto">
          <a:xfrm>
            <a:off x="6162964" y="722294"/>
            <a:ext cx="585216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eaLnBrk="1" hangingPunct="1">
              <a:lnSpc>
                <a:spcPct val="150000"/>
              </a:lnSpc>
            </a:pPr>
            <a:r>
              <a:rPr lang="en-US" sz="4800" b="1" dirty="0" smtClean="0">
                <a:solidFill>
                  <a:schemeClr val="accent1"/>
                </a:solidFill>
                <a:latin typeface="Raleway" panose="020B0503030101060003" pitchFamily="34" charset="0"/>
              </a:rPr>
              <a:t>NHÓM 8:</a:t>
            </a:r>
          </a:p>
          <a:p>
            <a:pPr eaLnBrk="1" hangingPunct="1">
              <a:lnSpc>
                <a:spcPct val="150000"/>
              </a:lnSpc>
            </a:pPr>
            <a:r>
              <a:rPr lang="en-US" sz="4800" b="1" dirty="0" smtClean="0">
                <a:solidFill>
                  <a:schemeClr val="accent1"/>
                </a:solidFill>
                <a:latin typeface="+mn-lt"/>
              </a:rPr>
              <a:t>Nguyễn </a:t>
            </a:r>
            <a:r>
              <a:rPr lang="en-US" sz="4800" b="1" dirty="0" err="1" smtClean="0">
                <a:solidFill>
                  <a:schemeClr val="accent1"/>
                </a:solidFill>
                <a:latin typeface="+mn-lt"/>
              </a:rPr>
              <a:t>Lê</a:t>
            </a:r>
            <a:r>
              <a:rPr lang="en-US" sz="4800" b="1" dirty="0" smtClean="0">
                <a:solidFill>
                  <a:schemeClr val="accent1"/>
                </a:solidFill>
                <a:latin typeface="+mn-lt"/>
              </a:rPr>
              <a:t> </a:t>
            </a:r>
            <a:r>
              <a:rPr lang="en-US" sz="4800" b="1" dirty="0" err="1" smtClean="0">
                <a:solidFill>
                  <a:schemeClr val="accent1"/>
                </a:solidFill>
                <a:latin typeface="+mn-lt"/>
              </a:rPr>
              <a:t>Đức</a:t>
            </a:r>
            <a:r>
              <a:rPr lang="en-US" sz="4800" b="1" dirty="0" smtClean="0">
                <a:solidFill>
                  <a:schemeClr val="accent1"/>
                </a:solidFill>
                <a:latin typeface="+mn-lt"/>
              </a:rPr>
              <a:t> Huy</a:t>
            </a:r>
            <a:br>
              <a:rPr lang="en-US" sz="4800" b="1" dirty="0" smtClean="0">
                <a:solidFill>
                  <a:schemeClr val="accent1"/>
                </a:solidFill>
                <a:latin typeface="+mn-lt"/>
              </a:rPr>
            </a:br>
            <a:r>
              <a:rPr lang="en-US" sz="4800" b="1" dirty="0" err="1" smtClean="0">
                <a:solidFill>
                  <a:schemeClr val="accent1"/>
                </a:solidFill>
                <a:latin typeface="+mn-lt"/>
              </a:rPr>
              <a:t>Lê</a:t>
            </a:r>
            <a:r>
              <a:rPr lang="en-US" sz="4800" b="1" dirty="0" smtClean="0">
                <a:solidFill>
                  <a:schemeClr val="accent1"/>
                </a:solidFill>
                <a:latin typeface="+mn-lt"/>
              </a:rPr>
              <a:t> </a:t>
            </a:r>
            <a:r>
              <a:rPr lang="en-US" sz="4800" b="1" dirty="0" err="1" smtClean="0">
                <a:solidFill>
                  <a:schemeClr val="accent1"/>
                </a:solidFill>
                <a:latin typeface="+mn-lt"/>
              </a:rPr>
              <a:t>Thị</a:t>
            </a:r>
            <a:r>
              <a:rPr lang="en-US" sz="4800" b="1" dirty="0" smtClean="0">
                <a:solidFill>
                  <a:schemeClr val="accent1"/>
                </a:solidFill>
                <a:latin typeface="+mn-lt"/>
              </a:rPr>
              <a:t> </a:t>
            </a:r>
            <a:r>
              <a:rPr lang="en-US" sz="4800" b="1" dirty="0" err="1" smtClean="0">
                <a:solidFill>
                  <a:schemeClr val="accent1"/>
                </a:solidFill>
                <a:latin typeface="+mn-lt"/>
              </a:rPr>
              <a:t>Diễm</a:t>
            </a:r>
            <a:r>
              <a:rPr lang="en-US" sz="4800" b="1" dirty="0" smtClean="0">
                <a:solidFill>
                  <a:schemeClr val="accent1"/>
                </a:solidFill>
                <a:latin typeface="+mn-lt"/>
              </a:rPr>
              <a:t> My</a:t>
            </a:r>
            <a:br>
              <a:rPr lang="en-US" sz="4800" b="1" dirty="0" smtClean="0">
                <a:solidFill>
                  <a:schemeClr val="accent1"/>
                </a:solidFill>
                <a:latin typeface="+mn-lt"/>
              </a:rPr>
            </a:br>
            <a:r>
              <a:rPr lang="en-US" sz="4800" b="1" dirty="0" err="1" smtClean="0">
                <a:solidFill>
                  <a:schemeClr val="accent1"/>
                </a:solidFill>
                <a:latin typeface="+mn-lt"/>
              </a:rPr>
              <a:t>Lê</a:t>
            </a:r>
            <a:r>
              <a:rPr lang="en-US" sz="4800" b="1" dirty="0" smtClean="0">
                <a:solidFill>
                  <a:schemeClr val="accent1"/>
                </a:solidFill>
                <a:latin typeface="+mn-lt"/>
              </a:rPr>
              <a:t> </a:t>
            </a:r>
            <a:r>
              <a:rPr lang="en-US" sz="4800" b="1" dirty="0" err="1" smtClean="0">
                <a:solidFill>
                  <a:schemeClr val="accent1"/>
                </a:solidFill>
                <a:latin typeface="+mn-lt"/>
              </a:rPr>
              <a:t>Văn</a:t>
            </a:r>
            <a:r>
              <a:rPr lang="en-US" sz="4800" b="1" dirty="0" smtClean="0">
                <a:solidFill>
                  <a:schemeClr val="accent1"/>
                </a:solidFill>
                <a:latin typeface="+mn-lt"/>
              </a:rPr>
              <a:t> </a:t>
            </a:r>
            <a:r>
              <a:rPr lang="en-US" sz="4800" b="1" dirty="0" err="1" smtClean="0">
                <a:solidFill>
                  <a:schemeClr val="accent1"/>
                </a:solidFill>
                <a:latin typeface="+mn-lt"/>
              </a:rPr>
              <a:t>Toàn</a:t>
            </a:r>
            <a:r>
              <a:rPr lang="en-US" sz="4800" b="1" dirty="0" smtClean="0">
                <a:solidFill>
                  <a:schemeClr val="accent1"/>
                </a:solidFill>
                <a:latin typeface="+mn-lt"/>
              </a:rPr>
              <a:t/>
            </a:r>
            <a:br>
              <a:rPr lang="en-US" sz="4800" b="1" dirty="0" smtClean="0">
                <a:solidFill>
                  <a:schemeClr val="accent1"/>
                </a:solidFill>
                <a:latin typeface="+mn-lt"/>
              </a:rPr>
            </a:br>
            <a:r>
              <a:rPr lang="en-US" sz="4800" b="1" dirty="0" smtClean="0">
                <a:solidFill>
                  <a:schemeClr val="accent1"/>
                </a:solidFill>
                <a:latin typeface="+mn-lt"/>
              </a:rPr>
              <a:t>Nguyễn Anh </a:t>
            </a:r>
            <a:r>
              <a:rPr lang="en-US" sz="4800" b="1" dirty="0" err="1" smtClean="0">
                <a:solidFill>
                  <a:schemeClr val="accent1"/>
                </a:solidFill>
                <a:latin typeface="+mn-lt"/>
              </a:rPr>
              <a:t>Tuấn</a:t>
            </a:r>
            <a:endParaRPr lang="en-US" sz="4800" b="1" dirty="0">
              <a:solidFill>
                <a:schemeClr val="accent1"/>
              </a:solidFill>
              <a:latin typeface="+mn-lt"/>
            </a:endParaRPr>
          </a:p>
        </p:txBody>
      </p:sp>
      <p:sp>
        <p:nvSpPr>
          <p:cNvPr id="2" name="Slide Number Placeholder 1"/>
          <p:cNvSpPr>
            <a:spLocks noGrp="1"/>
          </p:cNvSpPr>
          <p:nvPr>
            <p:ph type="sldNum" sz="quarter" idx="12"/>
          </p:nvPr>
        </p:nvSpPr>
        <p:spPr/>
        <p:txBody>
          <a:bodyPr/>
          <a:lstStyle/>
          <a:p>
            <a:r>
              <a:rPr lang="en-US" sz="2000" dirty="0" smtClean="0"/>
              <a:t>1</a:t>
            </a:r>
          </a:p>
        </p:txBody>
      </p:sp>
    </p:spTree>
    <p:extLst>
      <p:ext uri="{BB962C8B-B14F-4D97-AF65-F5344CB8AC3E}">
        <p14:creationId xmlns:p14="http://schemas.microsoft.com/office/powerpoint/2010/main" val="42090402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r>
              <a:rPr lang="en-US" sz="2000" dirty="0" smtClean="0"/>
              <a:t>19</a:t>
            </a:r>
          </a:p>
        </p:txBody>
      </p:sp>
      <p:grpSp>
        <p:nvGrpSpPr>
          <p:cNvPr id="3" name="Group 2"/>
          <p:cNvGrpSpPr/>
          <p:nvPr/>
        </p:nvGrpSpPr>
        <p:grpSpPr>
          <a:xfrm>
            <a:off x="286502" y="181935"/>
            <a:ext cx="1083213" cy="1206469"/>
            <a:chOff x="567057" y="1661383"/>
            <a:chExt cx="1083213" cy="1206469"/>
          </a:xfrm>
        </p:grpSpPr>
        <p:sp>
          <p:nvSpPr>
            <p:cNvPr id="4" name="Oval 3"/>
            <p:cNvSpPr/>
            <p:nvPr/>
          </p:nvSpPr>
          <p:spPr>
            <a:xfrm>
              <a:off x="567057" y="1759856"/>
              <a:ext cx="1083213" cy="1107996"/>
            </a:xfrm>
            <a:prstGeom prst="ellipse">
              <a:avLst/>
            </a:prstGeom>
            <a:noFill/>
            <a:ln w="25400"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5" name="Rectangle 7"/>
            <p:cNvSpPr>
              <a:spLocks noChangeArrowheads="1"/>
            </p:cNvSpPr>
            <p:nvPr/>
          </p:nvSpPr>
          <p:spPr bwMode="auto">
            <a:xfrm>
              <a:off x="567057" y="1661383"/>
              <a:ext cx="1083213" cy="974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marL="0" marR="0" lvl="0" indent="0" algn="ctr" defTabSz="914400" eaLnBrk="1" fontAlgn="auto" latinLnBrk="0" hangingPunct="1">
                <a:lnSpc>
                  <a:spcPct val="150000"/>
                </a:lnSpc>
                <a:spcBef>
                  <a:spcPts val="0"/>
                </a:spcBef>
                <a:spcAft>
                  <a:spcPts val="0"/>
                </a:spcAft>
                <a:buClrTx/>
                <a:buSzTx/>
                <a:buFontTx/>
                <a:buNone/>
                <a:tabLst/>
                <a:defRPr/>
              </a:pPr>
              <a:r>
                <a:rPr lang="en-US" sz="4400" kern="0" dirty="0">
                  <a:solidFill>
                    <a:prstClr val="black">
                      <a:lumMod val="95000"/>
                      <a:lumOff val="5000"/>
                    </a:prstClr>
                  </a:solidFill>
                  <a:latin typeface="Raleway" panose="020B0503030101060003" pitchFamily="34" charset="0"/>
                </a:rPr>
                <a:t>2</a:t>
              </a:r>
              <a:endParaRPr kumimoji="0" lang="en-US" sz="4400" b="0" i="0" u="none" strike="noStrike" kern="0" cap="none" spc="0" normalizeH="0" baseline="0" noProof="0" dirty="0">
                <a:ln>
                  <a:noFill/>
                </a:ln>
                <a:solidFill>
                  <a:prstClr val="black">
                    <a:lumMod val="95000"/>
                    <a:lumOff val="5000"/>
                  </a:prstClr>
                </a:solidFill>
                <a:effectLst/>
                <a:uLnTx/>
                <a:uFillTx/>
                <a:latin typeface="Raleway" panose="020B0503030101060003" pitchFamily="34" charset="0"/>
              </a:endParaRPr>
            </a:p>
          </p:txBody>
        </p:sp>
      </p:grpSp>
      <p:sp>
        <p:nvSpPr>
          <p:cNvPr id="6" name="Rectangle 7"/>
          <p:cNvSpPr>
            <a:spLocks noChangeArrowheads="1"/>
          </p:cNvSpPr>
          <p:nvPr/>
        </p:nvSpPr>
        <p:spPr bwMode="auto">
          <a:xfrm>
            <a:off x="1611992" y="405329"/>
            <a:ext cx="4305053" cy="661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algn="just">
              <a:lnSpc>
                <a:spcPct val="150000"/>
              </a:lnSpc>
            </a:pPr>
            <a:r>
              <a:rPr lang="en-US" sz="2800" dirty="0" err="1" smtClean="0">
                <a:solidFill>
                  <a:schemeClr val="accent1"/>
                </a:solidFill>
                <a:latin typeface="Times New Roman" panose="02020603050405020304" pitchFamily="18" charset="0"/>
                <a:cs typeface="Times New Roman" panose="02020603050405020304" pitchFamily="18" charset="0"/>
              </a:rPr>
              <a:t>Các</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chức</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năng</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của</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ứng</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dụng</a:t>
            </a:r>
            <a:endParaRPr lang="en-US" sz="2800" dirty="0">
              <a:solidFill>
                <a:schemeClr val="accent1"/>
              </a:solidFill>
              <a:latin typeface="Times New Roman" panose="02020603050405020304" pitchFamily="18" charset="0"/>
              <a:cs typeface="Times New Roman" panose="02020603050405020304" pitchFamily="18" charset="0"/>
            </a:endParaRPr>
          </a:p>
        </p:txBody>
      </p:sp>
      <p:sp>
        <p:nvSpPr>
          <p:cNvPr id="7" name="AutoShape 63"/>
          <p:cNvSpPr>
            <a:spLocks/>
          </p:cNvSpPr>
          <p:nvPr/>
        </p:nvSpPr>
        <p:spPr bwMode="auto">
          <a:xfrm>
            <a:off x="1611992" y="1622069"/>
            <a:ext cx="381000" cy="369332"/>
          </a:xfrm>
          <a:custGeom>
            <a:avLst/>
            <a:gdLst/>
            <a:ahLst/>
            <a:cxnLst/>
            <a:rect l="0" t="0" r="r" b="b"/>
            <a:pathLst>
              <a:path w="21598" h="21600">
                <a:moveTo>
                  <a:pt x="17537" y="12698"/>
                </a:moveTo>
                <a:lnTo>
                  <a:pt x="19799" y="9998"/>
                </a:lnTo>
                <a:lnTo>
                  <a:pt x="19799" y="17284"/>
                </a:lnTo>
                <a:cubicBezTo>
                  <a:pt x="19799" y="17875"/>
                  <a:pt x="19701" y="18430"/>
                  <a:pt x="19505" y="18950"/>
                </a:cubicBezTo>
                <a:cubicBezTo>
                  <a:pt x="19309" y="19470"/>
                  <a:pt x="19050" y="19928"/>
                  <a:pt x="18722" y="20322"/>
                </a:cubicBezTo>
                <a:cubicBezTo>
                  <a:pt x="18394" y="20716"/>
                  <a:pt x="18015" y="21027"/>
                  <a:pt x="17584" y="21256"/>
                </a:cubicBezTo>
                <a:cubicBezTo>
                  <a:pt x="17153" y="21485"/>
                  <a:pt x="16691" y="21600"/>
                  <a:pt x="16189" y="21600"/>
                </a:cubicBezTo>
                <a:lnTo>
                  <a:pt x="3595" y="21600"/>
                </a:lnTo>
                <a:cubicBezTo>
                  <a:pt x="3103" y="21600"/>
                  <a:pt x="2636" y="21485"/>
                  <a:pt x="2195" y="21256"/>
                </a:cubicBezTo>
                <a:cubicBezTo>
                  <a:pt x="1755" y="21027"/>
                  <a:pt x="1373" y="20716"/>
                  <a:pt x="1052" y="20322"/>
                </a:cubicBezTo>
                <a:cubicBezTo>
                  <a:pt x="734" y="19928"/>
                  <a:pt x="477" y="19470"/>
                  <a:pt x="286" y="18950"/>
                </a:cubicBezTo>
                <a:cubicBezTo>
                  <a:pt x="95" y="18430"/>
                  <a:pt x="0" y="17875"/>
                  <a:pt x="0" y="17284"/>
                </a:cubicBezTo>
                <a:lnTo>
                  <a:pt x="0" y="4316"/>
                </a:lnTo>
                <a:cubicBezTo>
                  <a:pt x="0" y="3722"/>
                  <a:pt x="95" y="3164"/>
                  <a:pt x="286" y="2632"/>
                </a:cubicBezTo>
                <a:cubicBezTo>
                  <a:pt x="477" y="2107"/>
                  <a:pt x="734" y="1645"/>
                  <a:pt x="1052" y="1263"/>
                </a:cubicBezTo>
                <a:cubicBezTo>
                  <a:pt x="1373" y="878"/>
                  <a:pt x="1755" y="573"/>
                  <a:pt x="2195" y="344"/>
                </a:cubicBezTo>
                <a:cubicBezTo>
                  <a:pt x="2636" y="115"/>
                  <a:pt x="3103" y="0"/>
                  <a:pt x="3595" y="0"/>
                </a:cubicBezTo>
                <a:lnTo>
                  <a:pt x="16189" y="0"/>
                </a:lnTo>
                <a:cubicBezTo>
                  <a:pt x="16402" y="0"/>
                  <a:pt x="16605" y="26"/>
                  <a:pt x="16798" y="82"/>
                </a:cubicBezTo>
                <a:lnTo>
                  <a:pt x="14608" y="2715"/>
                </a:lnTo>
                <a:lnTo>
                  <a:pt x="3595" y="2715"/>
                </a:lnTo>
                <a:cubicBezTo>
                  <a:pt x="3228" y="2715"/>
                  <a:pt x="2915" y="2868"/>
                  <a:pt x="2653" y="3185"/>
                </a:cubicBezTo>
                <a:cubicBezTo>
                  <a:pt x="2391" y="3496"/>
                  <a:pt x="2261" y="3875"/>
                  <a:pt x="2261" y="4316"/>
                </a:cubicBezTo>
                <a:lnTo>
                  <a:pt x="2261" y="17284"/>
                </a:lnTo>
                <a:cubicBezTo>
                  <a:pt x="2261" y="17725"/>
                  <a:pt x="2391" y="18101"/>
                  <a:pt x="2653" y="18412"/>
                </a:cubicBezTo>
                <a:cubicBezTo>
                  <a:pt x="2915" y="18730"/>
                  <a:pt x="3228" y="18888"/>
                  <a:pt x="3595" y="18888"/>
                </a:cubicBezTo>
                <a:lnTo>
                  <a:pt x="16189" y="18888"/>
                </a:lnTo>
                <a:cubicBezTo>
                  <a:pt x="16556" y="18888"/>
                  <a:pt x="16874" y="18730"/>
                  <a:pt x="17139" y="18412"/>
                </a:cubicBezTo>
                <a:cubicBezTo>
                  <a:pt x="17405" y="18101"/>
                  <a:pt x="17537" y="17725"/>
                  <a:pt x="17537" y="17284"/>
                </a:cubicBezTo>
                <a:lnTo>
                  <a:pt x="17537" y="12698"/>
                </a:lnTo>
                <a:close/>
                <a:moveTo>
                  <a:pt x="21333" y="2797"/>
                </a:moveTo>
                <a:cubicBezTo>
                  <a:pt x="21514" y="3011"/>
                  <a:pt x="21600" y="3273"/>
                  <a:pt x="21598" y="3578"/>
                </a:cubicBezTo>
                <a:cubicBezTo>
                  <a:pt x="21593" y="3881"/>
                  <a:pt x="21505" y="4137"/>
                  <a:pt x="21333" y="4342"/>
                </a:cubicBezTo>
                <a:lnTo>
                  <a:pt x="13005" y="14346"/>
                </a:lnTo>
                <a:lnTo>
                  <a:pt x="11855" y="15721"/>
                </a:lnTo>
                <a:cubicBezTo>
                  <a:pt x="11676" y="15938"/>
                  <a:pt x="11458" y="16044"/>
                  <a:pt x="11206" y="16044"/>
                </a:cubicBezTo>
                <a:cubicBezTo>
                  <a:pt x="10952" y="16044"/>
                  <a:pt x="10734" y="15938"/>
                  <a:pt x="10555" y="15721"/>
                </a:cubicBezTo>
                <a:lnTo>
                  <a:pt x="9383" y="14346"/>
                </a:lnTo>
                <a:lnTo>
                  <a:pt x="4780" y="8787"/>
                </a:lnTo>
                <a:cubicBezTo>
                  <a:pt x="4601" y="8573"/>
                  <a:pt x="4508" y="8314"/>
                  <a:pt x="4508" y="8006"/>
                </a:cubicBezTo>
                <a:cubicBezTo>
                  <a:pt x="4508" y="7703"/>
                  <a:pt x="4601" y="7442"/>
                  <a:pt x="4780" y="7227"/>
                </a:cubicBezTo>
                <a:lnTo>
                  <a:pt x="5927" y="5847"/>
                </a:lnTo>
                <a:cubicBezTo>
                  <a:pt x="6106" y="5635"/>
                  <a:pt x="6324" y="5526"/>
                  <a:pt x="6578" y="5526"/>
                </a:cubicBezTo>
                <a:cubicBezTo>
                  <a:pt x="6830" y="5526"/>
                  <a:pt x="7043" y="5635"/>
                  <a:pt x="7215" y="5847"/>
                </a:cubicBezTo>
                <a:lnTo>
                  <a:pt x="11199" y="10633"/>
                </a:lnTo>
                <a:lnTo>
                  <a:pt x="18861" y="1404"/>
                </a:lnTo>
                <a:cubicBezTo>
                  <a:pt x="19040" y="1187"/>
                  <a:pt x="19263" y="1084"/>
                  <a:pt x="19525" y="1087"/>
                </a:cubicBezTo>
                <a:cubicBezTo>
                  <a:pt x="19787" y="1093"/>
                  <a:pt x="20002" y="1199"/>
                  <a:pt x="20173" y="1404"/>
                </a:cubicBezTo>
                <a:lnTo>
                  <a:pt x="21333" y="2797"/>
                </a:lnTo>
                <a:close/>
                <a:moveTo>
                  <a:pt x="21333" y="2797"/>
                </a:moveTo>
              </a:path>
            </a:pathLst>
          </a:custGeom>
          <a:solidFill>
            <a:schemeClr val="accent1"/>
          </a:solid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s-ES"/>
          </a:p>
        </p:txBody>
      </p:sp>
      <p:sp>
        <p:nvSpPr>
          <p:cNvPr id="8" name="TextBox 7"/>
          <p:cNvSpPr txBox="1"/>
          <p:nvPr/>
        </p:nvSpPr>
        <p:spPr>
          <a:xfrm>
            <a:off x="2247900" y="1545125"/>
            <a:ext cx="2728632" cy="523220"/>
          </a:xfrm>
          <a:prstGeom prst="rect">
            <a:avLst/>
          </a:prstGeom>
          <a:noFill/>
        </p:spPr>
        <p:txBody>
          <a:bodyPr wrap="none" rtlCol="0">
            <a:spAutoFit/>
          </a:bodyPr>
          <a:lstStyle/>
          <a:p>
            <a:r>
              <a:rPr lang="en-US" sz="2800" b="1" dirty="0" smtClean="0">
                <a:solidFill>
                  <a:schemeClr val="accent1"/>
                </a:solidFill>
                <a:latin typeface="Times New Roman" panose="02020603050405020304" pitchFamily="18" charset="0"/>
                <a:cs typeface="Times New Roman" panose="02020603050405020304" pitchFamily="18" charset="0"/>
              </a:rPr>
              <a:t>Database Online</a:t>
            </a:r>
            <a:endParaRPr lang="en-US" sz="2800" b="1" dirty="0">
              <a:solidFill>
                <a:schemeClr val="accent1"/>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4662829" y="6356348"/>
            <a:ext cx="3746025" cy="369332"/>
          </a:xfrm>
          <a:prstGeom prst="rect">
            <a:avLst/>
          </a:prstGeom>
          <a:noFill/>
        </p:spPr>
        <p:txBody>
          <a:bodyPr wrap="none" rtlCol="0">
            <a:spAutoFit/>
          </a:bodyPr>
          <a:lstStyle/>
          <a:p>
            <a:r>
              <a:rPr lang="en-US" b="1" dirty="0" err="1" smtClean="0"/>
              <a:t>Hình</a:t>
            </a:r>
            <a:r>
              <a:rPr lang="en-US" b="1" dirty="0" smtClean="0"/>
              <a:t> 17: Database </a:t>
            </a:r>
            <a:r>
              <a:rPr lang="en-US" b="1" dirty="0" err="1" smtClean="0"/>
              <a:t>trên</a:t>
            </a:r>
            <a:r>
              <a:rPr lang="en-US" b="1" dirty="0" smtClean="0"/>
              <a:t> </a:t>
            </a:r>
            <a:r>
              <a:rPr lang="en-US" b="1" dirty="0" err="1" smtClean="0"/>
              <a:t>phpMyAdmin</a:t>
            </a:r>
            <a:endParaRPr lang="en-US" b="1"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9716" y="2092920"/>
            <a:ext cx="9984084" cy="4234815"/>
          </a:xfrm>
          <a:prstGeom prst="rect">
            <a:avLst/>
          </a:prstGeom>
        </p:spPr>
      </p:pic>
    </p:spTree>
    <p:extLst>
      <p:ext uri="{BB962C8B-B14F-4D97-AF65-F5344CB8AC3E}">
        <p14:creationId xmlns:p14="http://schemas.microsoft.com/office/powerpoint/2010/main" val="3911451926"/>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r>
              <a:rPr lang="en-US" sz="2000" dirty="0" smtClean="0"/>
              <a:t>20</a:t>
            </a:r>
            <a:endParaRPr lang="en-US" sz="2000" dirty="0"/>
          </a:p>
        </p:txBody>
      </p:sp>
      <p:grpSp>
        <p:nvGrpSpPr>
          <p:cNvPr id="3" name="Group 2"/>
          <p:cNvGrpSpPr/>
          <p:nvPr/>
        </p:nvGrpSpPr>
        <p:grpSpPr>
          <a:xfrm>
            <a:off x="286502" y="181935"/>
            <a:ext cx="1083213" cy="1206469"/>
            <a:chOff x="567057" y="1661383"/>
            <a:chExt cx="1083213" cy="1206469"/>
          </a:xfrm>
        </p:grpSpPr>
        <p:sp>
          <p:nvSpPr>
            <p:cNvPr id="4" name="Oval 3"/>
            <p:cNvSpPr/>
            <p:nvPr/>
          </p:nvSpPr>
          <p:spPr>
            <a:xfrm>
              <a:off x="567057" y="1759856"/>
              <a:ext cx="1083213" cy="1107996"/>
            </a:xfrm>
            <a:prstGeom prst="ellipse">
              <a:avLst/>
            </a:prstGeom>
            <a:noFill/>
            <a:ln w="25400"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5" name="Rectangle 7"/>
            <p:cNvSpPr>
              <a:spLocks noChangeArrowheads="1"/>
            </p:cNvSpPr>
            <p:nvPr/>
          </p:nvSpPr>
          <p:spPr bwMode="auto">
            <a:xfrm>
              <a:off x="567057" y="1661383"/>
              <a:ext cx="1083213" cy="974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marL="0" marR="0" lvl="0" indent="0" algn="ctr" defTabSz="914400" eaLnBrk="1" fontAlgn="auto" latinLnBrk="0" hangingPunct="1">
                <a:lnSpc>
                  <a:spcPct val="150000"/>
                </a:lnSpc>
                <a:spcBef>
                  <a:spcPts val="0"/>
                </a:spcBef>
                <a:spcAft>
                  <a:spcPts val="0"/>
                </a:spcAft>
                <a:buClrTx/>
                <a:buSzTx/>
                <a:buFontTx/>
                <a:buNone/>
                <a:tabLst/>
                <a:defRPr/>
              </a:pPr>
              <a:r>
                <a:rPr lang="en-US" sz="4400" kern="0" dirty="0">
                  <a:solidFill>
                    <a:prstClr val="black">
                      <a:lumMod val="95000"/>
                      <a:lumOff val="5000"/>
                    </a:prstClr>
                  </a:solidFill>
                  <a:latin typeface="Raleway" panose="020B0503030101060003" pitchFamily="34" charset="0"/>
                </a:rPr>
                <a:t>3</a:t>
              </a:r>
              <a:endParaRPr kumimoji="0" lang="en-US" sz="4400" b="0" i="0" u="none" strike="noStrike" kern="0" cap="none" spc="0" normalizeH="0" baseline="0" noProof="0" dirty="0">
                <a:ln>
                  <a:noFill/>
                </a:ln>
                <a:solidFill>
                  <a:prstClr val="black">
                    <a:lumMod val="95000"/>
                    <a:lumOff val="5000"/>
                  </a:prstClr>
                </a:solidFill>
                <a:effectLst/>
                <a:uLnTx/>
                <a:uFillTx/>
                <a:latin typeface="Raleway" panose="020B0503030101060003" pitchFamily="34" charset="0"/>
              </a:endParaRPr>
            </a:p>
          </p:txBody>
        </p:sp>
      </p:grpSp>
      <p:sp>
        <p:nvSpPr>
          <p:cNvPr id="6" name="Rectangle 7"/>
          <p:cNvSpPr>
            <a:spLocks noChangeArrowheads="1"/>
          </p:cNvSpPr>
          <p:nvPr/>
        </p:nvSpPr>
        <p:spPr bwMode="auto">
          <a:xfrm>
            <a:off x="1611992" y="405329"/>
            <a:ext cx="4305053" cy="661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algn="just">
              <a:lnSpc>
                <a:spcPct val="150000"/>
              </a:lnSpc>
            </a:pPr>
            <a:r>
              <a:rPr lang="en-US" sz="2800" dirty="0" err="1" smtClean="0">
                <a:solidFill>
                  <a:schemeClr val="accent1"/>
                </a:solidFill>
                <a:latin typeface="Times New Roman" panose="02020603050405020304" pitchFamily="18" charset="0"/>
                <a:cs typeface="Times New Roman" panose="02020603050405020304" pitchFamily="18" charset="0"/>
              </a:rPr>
              <a:t>Kết</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luận</a:t>
            </a:r>
            <a:endParaRPr lang="en-US" sz="2800" dirty="0">
              <a:solidFill>
                <a:schemeClr val="accent1"/>
              </a:solidFill>
              <a:latin typeface="Times New Roman" panose="02020603050405020304" pitchFamily="18" charset="0"/>
              <a:cs typeface="Times New Roman" panose="02020603050405020304" pitchFamily="18" charset="0"/>
            </a:endParaRPr>
          </a:p>
        </p:txBody>
      </p:sp>
      <p:sp>
        <p:nvSpPr>
          <p:cNvPr id="7" name="AutoShape 63"/>
          <p:cNvSpPr>
            <a:spLocks/>
          </p:cNvSpPr>
          <p:nvPr/>
        </p:nvSpPr>
        <p:spPr bwMode="auto">
          <a:xfrm>
            <a:off x="1611992" y="1622069"/>
            <a:ext cx="381000" cy="369332"/>
          </a:xfrm>
          <a:custGeom>
            <a:avLst/>
            <a:gdLst/>
            <a:ahLst/>
            <a:cxnLst/>
            <a:rect l="0" t="0" r="r" b="b"/>
            <a:pathLst>
              <a:path w="21598" h="21600">
                <a:moveTo>
                  <a:pt x="17537" y="12698"/>
                </a:moveTo>
                <a:lnTo>
                  <a:pt x="19799" y="9998"/>
                </a:lnTo>
                <a:lnTo>
                  <a:pt x="19799" y="17284"/>
                </a:lnTo>
                <a:cubicBezTo>
                  <a:pt x="19799" y="17875"/>
                  <a:pt x="19701" y="18430"/>
                  <a:pt x="19505" y="18950"/>
                </a:cubicBezTo>
                <a:cubicBezTo>
                  <a:pt x="19309" y="19470"/>
                  <a:pt x="19050" y="19928"/>
                  <a:pt x="18722" y="20322"/>
                </a:cubicBezTo>
                <a:cubicBezTo>
                  <a:pt x="18394" y="20716"/>
                  <a:pt x="18015" y="21027"/>
                  <a:pt x="17584" y="21256"/>
                </a:cubicBezTo>
                <a:cubicBezTo>
                  <a:pt x="17153" y="21485"/>
                  <a:pt x="16691" y="21600"/>
                  <a:pt x="16189" y="21600"/>
                </a:cubicBezTo>
                <a:lnTo>
                  <a:pt x="3595" y="21600"/>
                </a:lnTo>
                <a:cubicBezTo>
                  <a:pt x="3103" y="21600"/>
                  <a:pt x="2636" y="21485"/>
                  <a:pt x="2195" y="21256"/>
                </a:cubicBezTo>
                <a:cubicBezTo>
                  <a:pt x="1755" y="21027"/>
                  <a:pt x="1373" y="20716"/>
                  <a:pt x="1052" y="20322"/>
                </a:cubicBezTo>
                <a:cubicBezTo>
                  <a:pt x="734" y="19928"/>
                  <a:pt x="477" y="19470"/>
                  <a:pt x="286" y="18950"/>
                </a:cubicBezTo>
                <a:cubicBezTo>
                  <a:pt x="95" y="18430"/>
                  <a:pt x="0" y="17875"/>
                  <a:pt x="0" y="17284"/>
                </a:cubicBezTo>
                <a:lnTo>
                  <a:pt x="0" y="4316"/>
                </a:lnTo>
                <a:cubicBezTo>
                  <a:pt x="0" y="3722"/>
                  <a:pt x="95" y="3164"/>
                  <a:pt x="286" y="2632"/>
                </a:cubicBezTo>
                <a:cubicBezTo>
                  <a:pt x="477" y="2107"/>
                  <a:pt x="734" y="1645"/>
                  <a:pt x="1052" y="1263"/>
                </a:cubicBezTo>
                <a:cubicBezTo>
                  <a:pt x="1373" y="878"/>
                  <a:pt x="1755" y="573"/>
                  <a:pt x="2195" y="344"/>
                </a:cubicBezTo>
                <a:cubicBezTo>
                  <a:pt x="2636" y="115"/>
                  <a:pt x="3103" y="0"/>
                  <a:pt x="3595" y="0"/>
                </a:cubicBezTo>
                <a:lnTo>
                  <a:pt x="16189" y="0"/>
                </a:lnTo>
                <a:cubicBezTo>
                  <a:pt x="16402" y="0"/>
                  <a:pt x="16605" y="26"/>
                  <a:pt x="16798" y="82"/>
                </a:cubicBezTo>
                <a:lnTo>
                  <a:pt x="14608" y="2715"/>
                </a:lnTo>
                <a:lnTo>
                  <a:pt x="3595" y="2715"/>
                </a:lnTo>
                <a:cubicBezTo>
                  <a:pt x="3228" y="2715"/>
                  <a:pt x="2915" y="2868"/>
                  <a:pt x="2653" y="3185"/>
                </a:cubicBezTo>
                <a:cubicBezTo>
                  <a:pt x="2391" y="3496"/>
                  <a:pt x="2261" y="3875"/>
                  <a:pt x="2261" y="4316"/>
                </a:cubicBezTo>
                <a:lnTo>
                  <a:pt x="2261" y="17284"/>
                </a:lnTo>
                <a:cubicBezTo>
                  <a:pt x="2261" y="17725"/>
                  <a:pt x="2391" y="18101"/>
                  <a:pt x="2653" y="18412"/>
                </a:cubicBezTo>
                <a:cubicBezTo>
                  <a:pt x="2915" y="18730"/>
                  <a:pt x="3228" y="18888"/>
                  <a:pt x="3595" y="18888"/>
                </a:cubicBezTo>
                <a:lnTo>
                  <a:pt x="16189" y="18888"/>
                </a:lnTo>
                <a:cubicBezTo>
                  <a:pt x="16556" y="18888"/>
                  <a:pt x="16874" y="18730"/>
                  <a:pt x="17139" y="18412"/>
                </a:cubicBezTo>
                <a:cubicBezTo>
                  <a:pt x="17405" y="18101"/>
                  <a:pt x="17537" y="17725"/>
                  <a:pt x="17537" y="17284"/>
                </a:cubicBezTo>
                <a:lnTo>
                  <a:pt x="17537" y="12698"/>
                </a:lnTo>
                <a:close/>
                <a:moveTo>
                  <a:pt x="21333" y="2797"/>
                </a:moveTo>
                <a:cubicBezTo>
                  <a:pt x="21514" y="3011"/>
                  <a:pt x="21600" y="3273"/>
                  <a:pt x="21598" y="3578"/>
                </a:cubicBezTo>
                <a:cubicBezTo>
                  <a:pt x="21593" y="3881"/>
                  <a:pt x="21505" y="4137"/>
                  <a:pt x="21333" y="4342"/>
                </a:cubicBezTo>
                <a:lnTo>
                  <a:pt x="13005" y="14346"/>
                </a:lnTo>
                <a:lnTo>
                  <a:pt x="11855" y="15721"/>
                </a:lnTo>
                <a:cubicBezTo>
                  <a:pt x="11676" y="15938"/>
                  <a:pt x="11458" y="16044"/>
                  <a:pt x="11206" y="16044"/>
                </a:cubicBezTo>
                <a:cubicBezTo>
                  <a:pt x="10952" y="16044"/>
                  <a:pt x="10734" y="15938"/>
                  <a:pt x="10555" y="15721"/>
                </a:cubicBezTo>
                <a:lnTo>
                  <a:pt x="9383" y="14346"/>
                </a:lnTo>
                <a:lnTo>
                  <a:pt x="4780" y="8787"/>
                </a:lnTo>
                <a:cubicBezTo>
                  <a:pt x="4601" y="8573"/>
                  <a:pt x="4508" y="8314"/>
                  <a:pt x="4508" y="8006"/>
                </a:cubicBezTo>
                <a:cubicBezTo>
                  <a:pt x="4508" y="7703"/>
                  <a:pt x="4601" y="7442"/>
                  <a:pt x="4780" y="7227"/>
                </a:cubicBezTo>
                <a:lnTo>
                  <a:pt x="5927" y="5847"/>
                </a:lnTo>
                <a:cubicBezTo>
                  <a:pt x="6106" y="5635"/>
                  <a:pt x="6324" y="5526"/>
                  <a:pt x="6578" y="5526"/>
                </a:cubicBezTo>
                <a:cubicBezTo>
                  <a:pt x="6830" y="5526"/>
                  <a:pt x="7043" y="5635"/>
                  <a:pt x="7215" y="5847"/>
                </a:cubicBezTo>
                <a:lnTo>
                  <a:pt x="11199" y="10633"/>
                </a:lnTo>
                <a:lnTo>
                  <a:pt x="18861" y="1404"/>
                </a:lnTo>
                <a:cubicBezTo>
                  <a:pt x="19040" y="1187"/>
                  <a:pt x="19263" y="1084"/>
                  <a:pt x="19525" y="1087"/>
                </a:cubicBezTo>
                <a:cubicBezTo>
                  <a:pt x="19787" y="1093"/>
                  <a:pt x="20002" y="1199"/>
                  <a:pt x="20173" y="1404"/>
                </a:cubicBezTo>
                <a:lnTo>
                  <a:pt x="21333" y="2797"/>
                </a:lnTo>
                <a:close/>
                <a:moveTo>
                  <a:pt x="21333" y="2797"/>
                </a:moveTo>
              </a:path>
            </a:pathLst>
          </a:custGeom>
          <a:solidFill>
            <a:schemeClr val="accent1"/>
          </a:solid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s-ES"/>
          </a:p>
        </p:txBody>
      </p:sp>
      <p:sp>
        <p:nvSpPr>
          <p:cNvPr id="8" name="TextBox 7"/>
          <p:cNvSpPr txBox="1"/>
          <p:nvPr/>
        </p:nvSpPr>
        <p:spPr>
          <a:xfrm>
            <a:off x="2247900" y="1545125"/>
            <a:ext cx="2864887" cy="523220"/>
          </a:xfrm>
          <a:prstGeom prst="rect">
            <a:avLst/>
          </a:prstGeom>
          <a:noFill/>
        </p:spPr>
        <p:txBody>
          <a:bodyPr wrap="none" rtlCol="0">
            <a:spAutoFit/>
          </a:bodyPr>
          <a:lstStyle/>
          <a:p>
            <a:r>
              <a:rPr lang="en-US" sz="2800" b="1" dirty="0" err="1" smtClean="0">
                <a:solidFill>
                  <a:schemeClr val="accent1"/>
                </a:solidFill>
                <a:latin typeface="Times New Roman" panose="02020603050405020304" pitchFamily="18" charset="0"/>
                <a:cs typeface="Times New Roman" panose="02020603050405020304" pitchFamily="18" charset="0"/>
              </a:rPr>
              <a:t>Kết</a:t>
            </a:r>
            <a:r>
              <a:rPr lang="en-US" sz="2800" b="1" dirty="0" smtClean="0">
                <a:solidFill>
                  <a:schemeClr val="accent1"/>
                </a:solidFill>
                <a:latin typeface="Times New Roman" panose="02020603050405020304" pitchFamily="18" charset="0"/>
                <a:cs typeface="Times New Roman" panose="02020603050405020304" pitchFamily="18" charset="0"/>
              </a:rPr>
              <a:t> </a:t>
            </a:r>
            <a:r>
              <a:rPr lang="en-US" sz="2800" b="1" dirty="0" err="1" smtClean="0">
                <a:solidFill>
                  <a:schemeClr val="accent1"/>
                </a:solidFill>
                <a:latin typeface="Times New Roman" panose="02020603050405020304" pitchFamily="18" charset="0"/>
                <a:cs typeface="Times New Roman" panose="02020603050405020304" pitchFamily="18" charset="0"/>
              </a:rPr>
              <a:t>quả</a:t>
            </a:r>
            <a:r>
              <a:rPr lang="en-US" sz="2800" b="1" dirty="0" smtClean="0">
                <a:solidFill>
                  <a:schemeClr val="accent1"/>
                </a:solidFill>
                <a:latin typeface="Times New Roman" panose="02020603050405020304" pitchFamily="18" charset="0"/>
                <a:cs typeface="Times New Roman" panose="02020603050405020304" pitchFamily="18" charset="0"/>
              </a:rPr>
              <a:t> </a:t>
            </a:r>
            <a:r>
              <a:rPr lang="en-US" sz="2800" b="1" dirty="0" err="1" smtClean="0">
                <a:solidFill>
                  <a:schemeClr val="accent1"/>
                </a:solidFill>
                <a:latin typeface="Times New Roman" panose="02020603050405020304" pitchFamily="18" charset="0"/>
                <a:cs typeface="Times New Roman" panose="02020603050405020304" pitchFamily="18" charset="0"/>
              </a:rPr>
              <a:t>đạt</a:t>
            </a:r>
            <a:r>
              <a:rPr lang="en-US" sz="2800" b="1" dirty="0" smtClean="0">
                <a:solidFill>
                  <a:schemeClr val="accent1"/>
                </a:solidFill>
                <a:latin typeface="Times New Roman" panose="02020603050405020304" pitchFamily="18" charset="0"/>
                <a:cs typeface="Times New Roman" panose="02020603050405020304" pitchFamily="18" charset="0"/>
              </a:rPr>
              <a:t> </a:t>
            </a:r>
            <a:r>
              <a:rPr lang="en-US" sz="2800" b="1" dirty="0" err="1" smtClean="0">
                <a:solidFill>
                  <a:schemeClr val="accent1"/>
                </a:solidFill>
                <a:latin typeface="Times New Roman" panose="02020603050405020304" pitchFamily="18" charset="0"/>
                <a:cs typeface="Times New Roman" panose="02020603050405020304" pitchFamily="18" charset="0"/>
              </a:rPr>
              <a:t>được</a:t>
            </a:r>
            <a:endParaRPr lang="en-US" sz="2800" b="1" dirty="0">
              <a:solidFill>
                <a:schemeClr val="accent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1992992" y="2288207"/>
            <a:ext cx="9829935" cy="2862322"/>
          </a:xfrm>
          <a:prstGeom prst="rect">
            <a:avLst/>
          </a:prstGeom>
          <a:noFill/>
        </p:spPr>
        <p:txBody>
          <a:bodyPr wrap="none" rtlCol="0">
            <a:spAutoFit/>
          </a:bodyPr>
          <a:lstStyle/>
          <a:p>
            <a:pPr lvl="0"/>
            <a:r>
              <a:rPr lang="en-US" sz="2000" dirty="0" err="1">
                <a:latin typeface="Arial" panose="020B0604020202020204" pitchFamily="34" charset="0"/>
                <a:cs typeface="Arial" panose="020B0604020202020204" pitchFamily="34" charset="0"/>
              </a:rPr>
              <a:t>Sử</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dụng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thư</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viện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bên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ngoài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để</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thiết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kế</a:t>
            </a:r>
            <a:r>
              <a:rPr lang="en-US" sz="2000" dirty="0">
                <a:latin typeface="Arial" panose="020B0604020202020204" pitchFamily="34" charset="0"/>
                <a:cs typeface="Arial" panose="020B0604020202020204" pitchFamily="34" charset="0"/>
              </a:rPr>
              <a:t> layout </a:t>
            </a:r>
            <a:r>
              <a:rPr lang="en-US" sz="2000" dirty="0" err="1">
                <a:latin typeface="Arial" panose="020B0604020202020204" pitchFamily="34" charset="0"/>
                <a:cs typeface="Arial" panose="020B0604020202020204" pitchFamily="34" charset="0"/>
              </a:rPr>
              <a:t>và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thiết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lập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một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số</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chức</a:t>
            </a:r>
            <a:r>
              <a:rPr lang="en-US" sz="2000" dirty="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năng</a:t>
            </a:r>
            <a:r>
              <a:rPr lang="en-US" sz="2000" dirty="0" smtClean="0">
                <a:latin typeface="Arial" panose="020B0604020202020204" pitchFamily="34" charset="0"/>
                <a:cs typeface="Arial" panose="020B0604020202020204" pitchFamily="34" charset="0"/>
              </a:rPr>
              <a:t/>
            </a:r>
            <a:br>
              <a:rPr lang="en-US" sz="2000" dirty="0" smtClean="0">
                <a:latin typeface="Arial" panose="020B0604020202020204" pitchFamily="34" charset="0"/>
                <a:cs typeface="Arial" panose="020B0604020202020204" pitchFamily="34" charset="0"/>
              </a:rPr>
            </a:br>
            <a:r>
              <a:rPr lang="en-US" sz="2000" dirty="0" err="1" smtClean="0">
                <a:latin typeface="Arial" panose="020B0604020202020204" pitchFamily="34" charset="0"/>
                <a:cs typeface="Arial" panose="020B0604020202020204" pitchFamily="34" charset="0"/>
              </a:rPr>
              <a:t>của</a:t>
            </a:r>
            <a:r>
              <a:rPr lang="en-US" sz="2000" dirty="0" smtClean="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ứng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dụng</a:t>
            </a:r>
            <a:r>
              <a:rPr lang="en-US" sz="2000" dirty="0" smtClean="0">
                <a:latin typeface="Arial" panose="020B0604020202020204" pitchFamily="34" charset="0"/>
                <a:cs typeface="Arial" panose="020B0604020202020204" pitchFamily="34" charset="0"/>
              </a:rPr>
              <a:t>.</a:t>
            </a:r>
          </a:p>
          <a:p>
            <a:pPr lvl="0"/>
            <a:endParaRPr lang="en-US" sz="2000" dirty="0">
              <a:latin typeface="Arial" panose="020B0604020202020204" pitchFamily="34" charset="0"/>
              <a:cs typeface="Arial" panose="020B0604020202020204" pitchFamily="34" charset="0"/>
            </a:endParaRPr>
          </a:p>
          <a:p>
            <a:pPr lvl="0"/>
            <a:r>
              <a:rPr lang="en-US" sz="2000" dirty="0" err="1">
                <a:latin typeface="Arial" panose="020B0604020202020204" pitchFamily="34" charset="0"/>
                <a:cs typeface="Arial" panose="020B0604020202020204" pitchFamily="34" charset="0"/>
              </a:rPr>
              <a:t>Ứng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dụng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có</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thể</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truy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cập</a:t>
            </a:r>
            <a:r>
              <a:rPr lang="en-US" sz="2000" dirty="0">
                <a:latin typeface="Arial" panose="020B0604020202020204" pitchFamily="34" charset="0"/>
                <a:cs typeface="Arial" panose="020B0604020202020204" pitchFamily="34" charset="0"/>
              </a:rPr>
              <a:t> online, loading </a:t>
            </a:r>
            <a:r>
              <a:rPr lang="en-US" sz="2000" dirty="0" err="1">
                <a:latin typeface="Arial" panose="020B0604020202020204" pitchFamily="34" charset="0"/>
                <a:cs typeface="Arial" panose="020B0604020202020204" pitchFamily="34" charset="0"/>
              </a:rPr>
              <a:t>dữ</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liệu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từ</a:t>
            </a:r>
            <a:r>
              <a:rPr lang="en-US" sz="2000" dirty="0">
                <a:latin typeface="Arial" panose="020B0604020202020204" pitchFamily="34" charset="0"/>
                <a:cs typeface="Arial" panose="020B0604020202020204" pitchFamily="34" charset="0"/>
              </a:rPr>
              <a:t> database online ở </a:t>
            </a:r>
            <a:r>
              <a:rPr lang="en-US" sz="2000" dirty="0" err="1">
                <a:latin typeface="Arial" panose="020B0604020202020204" pitchFamily="34" charset="0"/>
                <a:cs typeface="Arial" panose="020B0604020202020204" pitchFamily="34" charset="0"/>
              </a:rPr>
              <a:t>bất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cứ</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nơi</a:t>
            </a:r>
            <a:r>
              <a:rPr lang="en-US" sz="2000" dirty="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nào</a:t>
            </a:r>
            <a:r>
              <a:rPr lang="en-US" sz="2000" dirty="0" smtClean="0">
                <a:latin typeface="Arial" panose="020B0604020202020204" pitchFamily="34" charset="0"/>
                <a:cs typeface="Arial" panose="020B0604020202020204" pitchFamily="34" charset="0"/>
              </a:rPr>
              <a:t/>
            </a:r>
            <a:br>
              <a:rPr lang="en-US" sz="2000" dirty="0" smtClean="0">
                <a:latin typeface="Arial" panose="020B0604020202020204" pitchFamily="34" charset="0"/>
                <a:cs typeface="Arial" panose="020B0604020202020204" pitchFamily="34" charset="0"/>
              </a:rPr>
            </a:br>
            <a:r>
              <a:rPr lang="en-US" sz="2000" dirty="0" err="1" smtClean="0">
                <a:latin typeface="Arial" panose="020B0604020202020204" pitchFamily="34" charset="0"/>
                <a:cs typeface="Arial" panose="020B0604020202020204" pitchFamily="34" charset="0"/>
              </a:rPr>
              <a:t>có</a:t>
            </a:r>
            <a:r>
              <a:rPr lang="en-US" sz="2000" dirty="0" smtClean="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nối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với</a:t>
            </a:r>
            <a:r>
              <a:rPr lang="en-US" sz="2000" dirty="0">
                <a:latin typeface="Arial" panose="020B0604020202020204" pitchFamily="34" charset="0"/>
                <a:cs typeface="Arial" panose="020B0604020202020204" pitchFamily="34" charset="0"/>
              </a:rPr>
              <a:t> internet</a:t>
            </a:r>
            <a:r>
              <a:rPr lang="en-US" sz="2000" dirty="0" smtClean="0">
                <a:latin typeface="Arial" panose="020B0604020202020204" pitchFamily="34" charset="0"/>
                <a:cs typeface="Arial" panose="020B0604020202020204" pitchFamily="34" charset="0"/>
              </a:rPr>
              <a:t>.</a:t>
            </a:r>
          </a:p>
          <a:p>
            <a:pPr lvl="0"/>
            <a:endParaRPr lang="en-US" sz="2000" dirty="0">
              <a:latin typeface="Arial" panose="020B0604020202020204" pitchFamily="34" charset="0"/>
              <a:cs typeface="Arial" panose="020B0604020202020204" pitchFamily="34" charset="0"/>
            </a:endParaRPr>
          </a:p>
          <a:p>
            <a:pPr lvl="0"/>
            <a:r>
              <a:rPr lang="en-US" sz="2000" dirty="0" err="1">
                <a:latin typeface="Arial" panose="020B0604020202020204" pitchFamily="34" charset="0"/>
                <a:cs typeface="Arial" panose="020B0604020202020204" pitchFamily="34" charset="0"/>
              </a:rPr>
              <a:t>Người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dùng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có</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thể</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tìm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kiếm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mua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bán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thêm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xóa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sửa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sản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phẩm</a:t>
            </a:r>
            <a:r>
              <a:rPr lang="en-US" sz="2000" dirty="0" smtClean="0">
                <a:latin typeface="Arial" panose="020B0604020202020204" pitchFamily="34" charset="0"/>
                <a:cs typeface="Arial" panose="020B0604020202020204" pitchFamily="34" charset="0"/>
              </a:rPr>
              <a:t>).</a:t>
            </a:r>
          </a:p>
          <a:p>
            <a:pPr lvl="0"/>
            <a:endParaRPr lang="en-US" sz="2000" dirty="0">
              <a:latin typeface="Arial" panose="020B0604020202020204" pitchFamily="34" charset="0"/>
              <a:cs typeface="Arial" panose="020B0604020202020204" pitchFamily="34" charset="0"/>
            </a:endParaRPr>
          </a:p>
          <a:p>
            <a:r>
              <a:rPr lang="en-US" sz="2000" dirty="0" err="1">
                <a:latin typeface="Arial" panose="020B0604020202020204" pitchFamily="34" charset="0"/>
                <a:cs typeface="Arial" panose="020B0604020202020204" pitchFamily="34" charset="0"/>
              </a:rPr>
              <a:t>Kết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nối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với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tài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khoản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facebook</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có</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thể</a:t>
            </a:r>
            <a:r>
              <a:rPr lang="en-US" sz="2000" dirty="0">
                <a:latin typeface="Arial" panose="020B0604020202020204" pitchFamily="34" charset="0"/>
                <a:cs typeface="Arial" panose="020B0604020202020204" pitchFamily="34" charset="0"/>
              </a:rPr>
              <a:t> chia </a:t>
            </a:r>
            <a:r>
              <a:rPr lang="en-US" sz="2000" dirty="0" err="1">
                <a:latin typeface="Arial" panose="020B0604020202020204" pitchFamily="34" charset="0"/>
                <a:cs typeface="Arial" panose="020B0604020202020204" pitchFamily="34" charset="0"/>
              </a:rPr>
              <a:t>sẻ</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bài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viết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lên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facebook</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cá</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nhân</a:t>
            </a:r>
            <a:endParaRPr lang="en-US" sz="2000" dirty="0">
              <a:latin typeface="Arial" panose="020B0604020202020204" pitchFamily="34" charset="0"/>
              <a:cs typeface="Arial" panose="020B0604020202020204" pitchFamily="34" charset="0"/>
            </a:endParaRPr>
          </a:p>
        </p:txBody>
      </p:sp>
      <p:sp>
        <p:nvSpPr>
          <p:cNvPr id="13" name="AutoShape 42"/>
          <p:cNvSpPr>
            <a:spLocks/>
          </p:cNvSpPr>
          <p:nvPr/>
        </p:nvSpPr>
        <p:spPr bwMode="auto">
          <a:xfrm>
            <a:off x="1611992" y="2374574"/>
            <a:ext cx="328513" cy="220708"/>
          </a:xfrm>
          <a:custGeom>
            <a:avLst/>
            <a:gdLst/>
            <a:ahLst/>
            <a:cxnLst/>
            <a:rect l="0" t="0" r="r" b="b"/>
            <a:pathLst>
              <a:path w="21600" h="21600">
                <a:moveTo>
                  <a:pt x="20278" y="8468"/>
                </a:moveTo>
                <a:cubicBezTo>
                  <a:pt x="20642" y="8468"/>
                  <a:pt x="20954" y="8597"/>
                  <a:pt x="21212" y="8853"/>
                </a:cubicBezTo>
                <a:cubicBezTo>
                  <a:pt x="21471" y="9111"/>
                  <a:pt x="21600" y="9423"/>
                  <a:pt x="21600" y="9787"/>
                </a:cubicBezTo>
                <a:lnTo>
                  <a:pt x="21600" y="11813"/>
                </a:lnTo>
                <a:cubicBezTo>
                  <a:pt x="21600" y="12181"/>
                  <a:pt x="21471" y="12489"/>
                  <a:pt x="21212" y="12747"/>
                </a:cubicBezTo>
                <a:cubicBezTo>
                  <a:pt x="20954" y="13006"/>
                  <a:pt x="20642" y="13135"/>
                  <a:pt x="20278" y="13135"/>
                </a:cubicBezTo>
                <a:lnTo>
                  <a:pt x="13134" y="13135"/>
                </a:lnTo>
                <a:lnTo>
                  <a:pt x="13134" y="20252"/>
                </a:lnTo>
                <a:cubicBezTo>
                  <a:pt x="13134" y="20637"/>
                  <a:pt x="13005" y="20957"/>
                  <a:pt x="12746" y="21212"/>
                </a:cubicBezTo>
                <a:cubicBezTo>
                  <a:pt x="12488" y="21471"/>
                  <a:pt x="12176" y="21600"/>
                  <a:pt x="11812" y="21600"/>
                </a:cubicBezTo>
                <a:lnTo>
                  <a:pt x="9788" y="21600"/>
                </a:lnTo>
                <a:cubicBezTo>
                  <a:pt x="9424" y="21600"/>
                  <a:pt x="9112" y="21471"/>
                  <a:pt x="8854" y="21212"/>
                </a:cubicBezTo>
                <a:cubicBezTo>
                  <a:pt x="8592" y="20957"/>
                  <a:pt x="8466" y="20645"/>
                  <a:pt x="8466" y="20278"/>
                </a:cubicBezTo>
                <a:lnTo>
                  <a:pt x="8466" y="13135"/>
                </a:lnTo>
                <a:lnTo>
                  <a:pt x="1351" y="13135"/>
                </a:lnTo>
                <a:cubicBezTo>
                  <a:pt x="966" y="13135"/>
                  <a:pt x="646" y="13012"/>
                  <a:pt x="388" y="12762"/>
                </a:cubicBezTo>
                <a:cubicBezTo>
                  <a:pt x="129" y="12515"/>
                  <a:pt x="0" y="12198"/>
                  <a:pt x="0" y="11813"/>
                </a:cubicBezTo>
                <a:lnTo>
                  <a:pt x="0" y="9787"/>
                </a:lnTo>
                <a:cubicBezTo>
                  <a:pt x="0" y="9422"/>
                  <a:pt x="129" y="9114"/>
                  <a:pt x="388" y="8853"/>
                </a:cubicBezTo>
                <a:cubicBezTo>
                  <a:pt x="646" y="8597"/>
                  <a:pt x="955" y="8468"/>
                  <a:pt x="1322" y="8468"/>
                </a:cubicBezTo>
                <a:lnTo>
                  <a:pt x="8466" y="8468"/>
                </a:lnTo>
                <a:lnTo>
                  <a:pt x="8466" y="1351"/>
                </a:lnTo>
                <a:cubicBezTo>
                  <a:pt x="8466" y="966"/>
                  <a:pt x="8589" y="646"/>
                  <a:pt x="8839" y="388"/>
                </a:cubicBezTo>
                <a:cubicBezTo>
                  <a:pt x="9089" y="132"/>
                  <a:pt x="9403" y="0"/>
                  <a:pt x="9788" y="0"/>
                </a:cubicBezTo>
                <a:lnTo>
                  <a:pt x="11812" y="0"/>
                </a:lnTo>
                <a:cubicBezTo>
                  <a:pt x="12176" y="0"/>
                  <a:pt x="12488" y="132"/>
                  <a:pt x="12746" y="388"/>
                </a:cubicBezTo>
                <a:cubicBezTo>
                  <a:pt x="13005" y="646"/>
                  <a:pt x="13134" y="957"/>
                  <a:pt x="13134" y="1322"/>
                </a:cubicBezTo>
                <a:lnTo>
                  <a:pt x="13134" y="8468"/>
                </a:lnTo>
                <a:lnTo>
                  <a:pt x="20278" y="8468"/>
                </a:lnTo>
                <a:close/>
                <a:moveTo>
                  <a:pt x="20278" y="8468"/>
                </a:moveTo>
              </a:path>
            </a:pathLst>
          </a:custGeom>
          <a:solidFill>
            <a:schemeClr val="accent1"/>
          </a:solid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s-ES"/>
          </a:p>
        </p:txBody>
      </p:sp>
      <p:sp>
        <p:nvSpPr>
          <p:cNvPr id="14" name="AutoShape 42"/>
          <p:cNvSpPr>
            <a:spLocks/>
          </p:cNvSpPr>
          <p:nvPr/>
        </p:nvSpPr>
        <p:spPr bwMode="auto">
          <a:xfrm>
            <a:off x="1611991" y="4794666"/>
            <a:ext cx="328513" cy="220708"/>
          </a:xfrm>
          <a:custGeom>
            <a:avLst/>
            <a:gdLst/>
            <a:ahLst/>
            <a:cxnLst/>
            <a:rect l="0" t="0" r="r" b="b"/>
            <a:pathLst>
              <a:path w="21600" h="21600">
                <a:moveTo>
                  <a:pt x="20278" y="8468"/>
                </a:moveTo>
                <a:cubicBezTo>
                  <a:pt x="20642" y="8468"/>
                  <a:pt x="20954" y="8597"/>
                  <a:pt x="21212" y="8853"/>
                </a:cubicBezTo>
                <a:cubicBezTo>
                  <a:pt x="21471" y="9111"/>
                  <a:pt x="21600" y="9423"/>
                  <a:pt x="21600" y="9787"/>
                </a:cubicBezTo>
                <a:lnTo>
                  <a:pt x="21600" y="11813"/>
                </a:lnTo>
                <a:cubicBezTo>
                  <a:pt x="21600" y="12181"/>
                  <a:pt x="21471" y="12489"/>
                  <a:pt x="21212" y="12747"/>
                </a:cubicBezTo>
                <a:cubicBezTo>
                  <a:pt x="20954" y="13006"/>
                  <a:pt x="20642" y="13135"/>
                  <a:pt x="20278" y="13135"/>
                </a:cubicBezTo>
                <a:lnTo>
                  <a:pt x="13134" y="13135"/>
                </a:lnTo>
                <a:lnTo>
                  <a:pt x="13134" y="20252"/>
                </a:lnTo>
                <a:cubicBezTo>
                  <a:pt x="13134" y="20637"/>
                  <a:pt x="13005" y="20957"/>
                  <a:pt x="12746" y="21212"/>
                </a:cubicBezTo>
                <a:cubicBezTo>
                  <a:pt x="12488" y="21471"/>
                  <a:pt x="12176" y="21600"/>
                  <a:pt x="11812" y="21600"/>
                </a:cubicBezTo>
                <a:lnTo>
                  <a:pt x="9788" y="21600"/>
                </a:lnTo>
                <a:cubicBezTo>
                  <a:pt x="9424" y="21600"/>
                  <a:pt x="9112" y="21471"/>
                  <a:pt x="8854" y="21212"/>
                </a:cubicBezTo>
                <a:cubicBezTo>
                  <a:pt x="8592" y="20957"/>
                  <a:pt x="8466" y="20645"/>
                  <a:pt x="8466" y="20278"/>
                </a:cubicBezTo>
                <a:lnTo>
                  <a:pt x="8466" y="13135"/>
                </a:lnTo>
                <a:lnTo>
                  <a:pt x="1351" y="13135"/>
                </a:lnTo>
                <a:cubicBezTo>
                  <a:pt x="966" y="13135"/>
                  <a:pt x="646" y="13012"/>
                  <a:pt x="388" y="12762"/>
                </a:cubicBezTo>
                <a:cubicBezTo>
                  <a:pt x="129" y="12515"/>
                  <a:pt x="0" y="12198"/>
                  <a:pt x="0" y="11813"/>
                </a:cubicBezTo>
                <a:lnTo>
                  <a:pt x="0" y="9787"/>
                </a:lnTo>
                <a:cubicBezTo>
                  <a:pt x="0" y="9422"/>
                  <a:pt x="129" y="9114"/>
                  <a:pt x="388" y="8853"/>
                </a:cubicBezTo>
                <a:cubicBezTo>
                  <a:pt x="646" y="8597"/>
                  <a:pt x="955" y="8468"/>
                  <a:pt x="1322" y="8468"/>
                </a:cubicBezTo>
                <a:lnTo>
                  <a:pt x="8466" y="8468"/>
                </a:lnTo>
                <a:lnTo>
                  <a:pt x="8466" y="1351"/>
                </a:lnTo>
                <a:cubicBezTo>
                  <a:pt x="8466" y="966"/>
                  <a:pt x="8589" y="646"/>
                  <a:pt x="8839" y="388"/>
                </a:cubicBezTo>
                <a:cubicBezTo>
                  <a:pt x="9089" y="132"/>
                  <a:pt x="9403" y="0"/>
                  <a:pt x="9788" y="0"/>
                </a:cubicBezTo>
                <a:lnTo>
                  <a:pt x="11812" y="0"/>
                </a:lnTo>
                <a:cubicBezTo>
                  <a:pt x="12176" y="0"/>
                  <a:pt x="12488" y="132"/>
                  <a:pt x="12746" y="388"/>
                </a:cubicBezTo>
                <a:cubicBezTo>
                  <a:pt x="13005" y="646"/>
                  <a:pt x="13134" y="957"/>
                  <a:pt x="13134" y="1322"/>
                </a:cubicBezTo>
                <a:lnTo>
                  <a:pt x="13134" y="8468"/>
                </a:lnTo>
                <a:lnTo>
                  <a:pt x="20278" y="8468"/>
                </a:lnTo>
                <a:close/>
                <a:moveTo>
                  <a:pt x="20278" y="8468"/>
                </a:moveTo>
              </a:path>
            </a:pathLst>
          </a:custGeom>
          <a:solidFill>
            <a:schemeClr val="accent1"/>
          </a:solid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s-ES"/>
          </a:p>
        </p:txBody>
      </p:sp>
      <p:sp>
        <p:nvSpPr>
          <p:cNvPr id="15" name="AutoShape 42"/>
          <p:cNvSpPr>
            <a:spLocks/>
          </p:cNvSpPr>
          <p:nvPr/>
        </p:nvSpPr>
        <p:spPr bwMode="auto">
          <a:xfrm>
            <a:off x="1611990" y="3265920"/>
            <a:ext cx="328513" cy="220708"/>
          </a:xfrm>
          <a:custGeom>
            <a:avLst/>
            <a:gdLst/>
            <a:ahLst/>
            <a:cxnLst/>
            <a:rect l="0" t="0" r="r" b="b"/>
            <a:pathLst>
              <a:path w="21600" h="21600">
                <a:moveTo>
                  <a:pt x="20278" y="8468"/>
                </a:moveTo>
                <a:cubicBezTo>
                  <a:pt x="20642" y="8468"/>
                  <a:pt x="20954" y="8597"/>
                  <a:pt x="21212" y="8853"/>
                </a:cubicBezTo>
                <a:cubicBezTo>
                  <a:pt x="21471" y="9111"/>
                  <a:pt x="21600" y="9423"/>
                  <a:pt x="21600" y="9787"/>
                </a:cubicBezTo>
                <a:lnTo>
                  <a:pt x="21600" y="11813"/>
                </a:lnTo>
                <a:cubicBezTo>
                  <a:pt x="21600" y="12181"/>
                  <a:pt x="21471" y="12489"/>
                  <a:pt x="21212" y="12747"/>
                </a:cubicBezTo>
                <a:cubicBezTo>
                  <a:pt x="20954" y="13006"/>
                  <a:pt x="20642" y="13135"/>
                  <a:pt x="20278" y="13135"/>
                </a:cubicBezTo>
                <a:lnTo>
                  <a:pt x="13134" y="13135"/>
                </a:lnTo>
                <a:lnTo>
                  <a:pt x="13134" y="20252"/>
                </a:lnTo>
                <a:cubicBezTo>
                  <a:pt x="13134" y="20637"/>
                  <a:pt x="13005" y="20957"/>
                  <a:pt x="12746" y="21212"/>
                </a:cubicBezTo>
                <a:cubicBezTo>
                  <a:pt x="12488" y="21471"/>
                  <a:pt x="12176" y="21600"/>
                  <a:pt x="11812" y="21600"/>
                </a:cubicBezTo>
                <a:lnTo>
                  <a:pt x="9788" y="21600"/>
                </a:lnTo>
                <a:cubicBezTo>
                  <a:pt x="9424" y="21600"/>
                  <a:pt x="9112" y="21471"/>
                  <a:pt x="8854" y="21212"/>
                </a:cubicBezTo>
                <a:cubicBezTo>
                  <a:pt x="8592" y="20957"/>
                  <a:pt x="8466" y="20645"/>
                  <a:pt x="8466" y="20278"/>
                </a:cubicBezTo>
                <a:lnTo>
                  <a:pt x="8466" y="13135"/>
                </a:lnTo>
                <a:lnTo>
                  <a:pt x="1351" y="13135"/>
                </a:lnTo>
                <a:cubicBezTo>
                  <a:pt x="966" y="13135"/>
                  <a:pt x="646" y="13012"/>
                  <a:pt x="388" y="12762"/>
                </a:cubicBezTo>
                <a:cubicBezTo>
                  <a:pt x="129" y="12515"/>
                  <a:pt x="0" y="12198"/>
                  <a:pt x="0" y="11813"/>
                </a:cubicBezTo>
                <a:lnTo>
                  <a:pt x="0" y="9787"/>
                </a:lnTo>
                <a:cubicBezTo>
                  <a:pt x="0" y="9422"/>
                  <a:pt x="129" y="9114"/>
                  <a:pt x="388" y="8853"/>
                </a:cubicBezTo>
                <a:cubicBezTo>
                  <a:pt x="646" y="8597"/>
                  <a:pt x="955" y="8468"/>
                  <a:pt x="1322" y="8468"/>
                </a:cubicBezTo>
                <a:lnTo>
                  <a:pt x="8466" y="8468"/>
                </a:lnTo>
                <a:lnTo>
                  <a:pt x="8466" y="1351"/>
                </a:lnTo>
                <a:cubicBezTo>
                  <a:pt x="8466" y="966"/>
                  <a:pt x="8589" y="646"/>
                  <a:pt x="8839" y="388"/>
                </a:cubicBezTo>
                <a:cubicBezTo>
                  <a:pt x="9089" y="132"/>
                  <a:pt x="9403" y="0"/>
                  <a:pt x="9788" y="0"/>
                </a:cubicBezTo>
                <a:lnTo>
                  <a:pt x="11812" y="0"/>
                </a:lnTo>
                <a:cubicBezTo>
                  <a:pt x="12176" y="0"/>
                  <a:pt x="12488" y="132"/>
                  <a:pt x="12746" y="388"/>
                </a:cubicBezTo>
                <a:cubicBezTo>
                  <a:pt x="13005" y="646"/>
                  <a:pt x="13134" y="957"/>
                  <a:pt x="13134" y="1322"/>
                </a:cubicBezTo>
                <a:lnTo>
                  <a:pt x="13134" y="8468"/>
                </a:lnTo>
                <a:lnTo>
                  <a:pt x="20278" y="8468"/>
                </a:lnTo>
                <a:close/>
                <a:moveTo>
                  <a:pt x="20278" y="8468"/>
                </a:moveTo>
              </a:path>
            </a:pathLst>
          </a:custGeom>
          <a:solidFill>
            <a:schemeClr val="accent1"/>
          </a:solid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s-ES"/>
          </a:p>
        </p:txBody>
      </p:sp>
      <p:sp>
        <p:nvSpPr>
          <p:cNvPr id="16" name="AutoShape 42"/>
          <p:cNvSpPr>
            <a:spLocks/>
          </p:cNvSpPr>
          <p:nvPr/>
        </p:nvSpPr>
        <p:spPr bwMode="auto">
          <a:xfrm>
            <a:off x="1611990" y="4217231"/>
            <a:ext cx="328513" cy="220708"/>
          </a:xfrm>
          <a:custGeom>
            <a:avLst/>
            <a:gdLst/>
            <a:ahLst/>
            <a:cxnLst/>
            <a:rect l="0" t="0" r="r" b="b"/>
            <a:pathLst>
              <a:path w="21600" h="21600">
                <a:moveTo>
                  <a:pt x="20278" y="8468"/>
                </a:moveTo>
                <a:cubicBezTo>
                  <a:pt x="20642" y="8468"/>
                  <a:pt x="20954" y="8597"/>
                  <a:pt x="21212" y="8853"/>
                </a:cubicBezTo>
                <a:cubicBezTo>
                  <a:pt x="21471" y="9111"/>
                  <a:pt x="21600" y="9423"/>
                  <a:pt x="21600" y="9787"/>
                </a:cubicBezTo>
                <a:lnTo>
                  <a:pt x="21600" y="11813"/>
                </a:lnTo>
                <a:cubicBezTo>
                  <a:pt x="21600" y="12181"/>
                  <a:pt x="21471" y="12489"/>
                  <a:pt x="21212" y="12747"/>
                </a:cubicBezTo>
                <a:cubicBezTo>
                  <a:pt x="20954" y="13006"/>
                  <a:pt x="20642" y="13135"/>
                  <a:pt x="20278" y="13135"/>
                </a:cubicBezTo>
                <a:lnTo>
                  <a:pt x="13134" y="13135"/>
                </a:lnTo>
                <a:lnTo>
                  <a:pt x="13134" y="20252"/>
                </a:lnTo>
                <a:cubicBezTo>
                  <a:pt x="13134" y="20637"/>
                  <a:pt x="13005" y="20957"/>
                  <a:pt x="12746" y="21212"/>
                </a:cubicBezTo>
                <a:cubicBezTo>
                  <a:pt x="12488" y="21471"/>
                  <a:pt x="12176" y="21600"/>
                  <a:pt x="11812" y="21600"/>
                </a:cubicBezTo>
                <a:lnTo>
                  <a:pt x="9788" y="21600"/>
                </a:lnTo>
                <a:cubicBezTo>
                  <a:pt x="9424" y="21600"/>
                  <a:pt x="9112" y="21471"/>
                  <a:pt x="8854" y="21212"/>
                </a:cubicBezTo>
                <a:cubicBezTo>
                  <a:pt x="8592" y="20957"/>
                  <a:pt x="8466" y="20645"/>
                  <a:pt x="8466" y="20278"/>
                </a:cubicBezTo>
                <a:lnTo>
                  <a:pt x="8466" y="13135"/>
                </a:lnTo>
                <a:lnTo>
                  <a:pt x="1351" y="13135"/>
                </a:lnTo>
                <a:cubicBezTo>
                  <a:pt x="966" y="13135"/>
                  <a:pt x="646" y="13012"/>
                  <a:pt x="388" y="12762"/>
                </a:cubicBezTo>
                <a:cubicBezTo>
                  <a:pt x="129" y="12515"/>
                  <a:pt x="0" y="12198"/>
                  <a:pt x="0" y="11813"/>
                </a:cubicBezTo>
                <a:lnTo>
                  <a:pt x="0" y="9787"/>
                </a:lnTo>
                <a:cubicBezTo>
                  <a:pt x="0" y="9422"/>
                  <a:pt x="129" y="9114"/>
                  <a:pt x="388" y="8853"/>
                </a:cubicBezTo>
                <a:cubicBezTo>
                  <a:pt x="646" y="8597"/>
                  <a:pt x="955" y="8468"/>
                  <a:pt x="1322" y="8468"/>
                </a:cubicBezTo>
                <a:lnTo>
                  <a:pt x="8466" y="8468"/>
                </a:lnTo>
                <a:lnTo>
                  <a:pt x="8466" y="1351"/>
                </a:lnTo>
                <a:cubicBezTo>
                  <a:pt x="8466" y="966"/>
                  <a:pt x="8589" y="646"/>
                  <a:pt x="8839" y="388"/>
                </a:cubicBezTo>
                <a:cubicBezTo>
                  <a:pt x="9089" y="132"/>
                  <a:pt x="9403" y="0"/>
                  <a:pt x="9788" y="0"/>
                </a:cubicBezTo>
                <a:lnTo>
                  <a:pt x="11812" y="0"/>
                </a:lnTo>
                <a:cubicBezTo>
                  <a:pt x="12176" y="0"/>
                  <a:pt x="12488" y="132"/>
                  <a:pt x="12746" y="388"/>
                </a:cubicBezTo>
                <a:cubicBezTo>
                  <a:pt x="13005" y="646"/>
                  <a:pt x="13134" y="957"/>
                  <a:pt x="13134" y="1322"/>
                </a:cubicBezTo>
                <a:lnTo>
                  <a:pt x="13134" y="8468"/>
                </a:lnTo>
                <a:lnTo>
                  <a:pt x="20278" y="8468"/>
                </a:lnTo>
                <a:close/>
                <a:moveTo>
                  <a:pt x="20278" y="8468"/>
                </a:moveTo>
              </a:path>
            </a:pathLst>
          </a:custGeom>
          <a:solidFill>
            <a:schemeClr val="accent1"/>
          </a:solid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s-ES"/>
          </a:p>
        </p:txBody>
      </p:sp>
    </p:spTree>
    <p:extLst>
      <p:ext uri="{BB962C8B-B14F-4D97-AF65-F5344CB8AC3E}">
        <p14:creationId xmlns:p14="http://schemas.microsoft.com/office/powerpoint/2010/main" val="916508932"/>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r>
              <a:rPr lang="en-US" sz="2000" dirty="0" smtClean="0"/>
              <a:t>21</a:t>
            </a:r>
            <a:endParaRPr lang="en-US" sz="2000" dirty="0"/>
          </a:p>
        </p:txBody>
      </p:sp>
      <p:grpSp>
        <p:nvGrpSpPr>
          <p:cNvPr id="3" name="Group 2"/>
          <p:cNvGrpSpPr/>
          <p:nvPr/>
        </p:nvGrpSpPr>
        <p:grpSpPr>
          <a:xfrm>
            <a:off x="286502" y="181935"/>
            <a:ext cx="1083213" cy="1206469"/>
            <a:chOff x="567057" y="1661383"/>
            <a:chExt cx="1083213" cy="1206469"/>
          </a:xfrm>
        </p:grpSpPr>
        <p:sp>
          <p:nvSpPr>
            <p:cNvPr id="4" name="Oval 3"/>
            <p:cNvSpPr/>
            <p:nvPr/>
          </p:nvSpPr>
          <p:spPr>
            <a:xfrm>
              <a:off x="567057" y="1759856"/>
              <a:ext cx="1083213" cy="1107996"/>
            </a:xfrm>
            <a:prstGeom prst="ellipse">
              <a:avLst/>
            </a:prstGeom>
            <a:noFill/>
            <a:ln w="25400"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5" name="Rectangle 7"/>
            <p:cNvSpPr>
              <a:spLocks noChangeArrowheads="1"/>
            </p:cNvSpPr>
            <p:nvPr/>
          </p:nvSpPr>
          <p:spPr bwMode="auto">
            <a:xfrm>
              <a:off x="567057" y="1661383"/>
              <a:ext cx="1083213" cy="974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marL="0" marR="0" lvl="0" indent="0" algn="ctr" defTabSz="914400" eaLnBrk="1" fontAlgn="auto" latinLnBrk="0" hangingPunct="1">
                <a:lnSpc>
                  <a:spcPct val="150000"/>
                </a:lnSpc>
                <a:spcBef>
                  <a:spcPts val="0"/>
                </a:spcBef>
                <a:spcAft>
                  <a:spcPts val="0"/>
                </a:spcAft>
                <a:buClrTx/>
                <a:buSzTx/>
                <a:buFontTx/>
                <a:buNone/>
                <a:tabLst/>
                <a:defRPr/>
              </a:pPr>
              <a:r>
                <a:rPr lang="en-US" sz="4400" kern="0" dirty="0">
                  <a:solidFill>
                    <a:prstClr val="black">
                      <a:lumMod val="95000"/>
                      <a:lumOff val="5000"/>
                    </a:prstClr>
                  </a:solidFill>
                  <a:latin typeface="Raleway" panose="020B0503030101060003" pitchFamily="34" charset="0"/>
                </a:rPr>
                <a:t>3</a:t>
              </a:r>
              <a:endParaRPr kumimoji="0" lang="en-US" sz="4400" b="0" i="0" u="none" strike="noStrike" kern="0" cap="none" spc="0" normalizeH="0" baseline="0" noProof="0" dirty="0">
                <a:ln>
                  <a:noFill/>
                </a:ln>
                <a:solidFill>
                  <a:prstClr val="black">
                    <a:lumMod val="95000"/>
                    <a:lumOff val="5000"/>
                  </a:prstClr>
                </a:solidFill>
                <a:effectLst/>
                <a:uLnTx/>
                <a:uFillTx/>
                <a:latin typeface="Raleway" panose="020B0503030101060003" pitchFamily="34" charset="0"/>
              </a:endParaRPr>
            </a:p>
          </p:txBody>
        </p:sp>
      </p:grpSp>
      <p:sp>
        <p:nvSpPr>
          <p:cNvPr id="6" name="Rectangle 7"/>
          <p:cNvSpPr>
            <a:spLocks noChangeArrowheads="1"/>
          </p:cNvSpPr>
          <p:nvPr/>
        </p:nvSpPr>
        <p:spPr bwMode="auto">
          <a:xfrm>
            <a:off x="1611992" y="405329"/>
            <a:ext cx="4305053" cy="661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algn="just">
              <a:lnSpc>
                <a:spcPct val="150000"/>
              </a:lnSpc>
            </a:pPr>
            <a:r>
              <a:rPr lang="en-US" sz="2800" dirty="0" err="1" smtClean="0">
                <a:solidFill>
                  <a:schemeClr val="accent1"/>
                </a:solidFill>
                <a:latin typeface="Times New Roman" panose="02020603050405020304" pitchFamily="18" charset="0"/>
                <a:cs typeface="Times New Roman" panose="02020603050405020304" pitchFamily="18" charset="0"/>
              </a:rPr>
              <a:t>Kết</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luận</a:t>
            </a:r>
            <a:endParaRPr lang="en-US" sz="2800" dirty="0">
              <a:solidFill>
                <a:schemeClr val="accent1"/>
              </a:solidFill>
              <a:latin typeface="Times New Roman" panose="02020603050405020304" pitchFamily="18" charset="0"/>
              <a:cs typeface="Times New Roman" panose="02020603050405020304" pitchFamily="18" charset="0"/>
            </a:endParaRPr>
          </a:p>
        </p:txBody>
      </p:sp>
      <p:sp>
        <p:nvSpPr>
          <p:cNvPr id="7" name="AutoShape 63"/>
          <p:cNvSpPr>
            <a:spLocks/>
          </p:cNvSpPr>
          <p:nvPr/>
        </p:nvSpPr>
        <p:spPr bwMode="auto">
          <a:xfrm>
            <a:off x="1611992" y="1622069"/>
            <a:ext cx="381000" cy="369332"/>
          </a:xfrm>
          <a:custGeom>
            <a:avLst/>
            <a:gdLst/>
            <a:ahLst/>
            <a:cxnLst/>
            <a:rect l="0" t="0" r="r" b="b"/>
            <a:pathLst>
              <a:path w="21598" h="21600">
                <a:moveTo>
                  <a:pt x="17537" y="12698"/>
                </a:moveTo>
                <a:lnTo>
                  <a:pt x="19799" y="9998"/>
                </a:lnTo>
                <a:lnTo>
                  <a:pt x="19799" y="17284"/>
                </a:lnTo>
                <a:cubicBezTo>
                  <a:pt x="19799" y="17875"/>
                  <a:pt x="19701" y="18430"/>
                  <a:pt x="19505" y="18950"/>
                </a:cubicBezTo>
                <a:cubicBezTo>
                  <a:pt x="19309" y="19470"/>
                  <a:pt x="19050" y="19928"/>
                  <a:pt x="18722" y="20322"/>
                </a:cubicBezTo>
                <a:cubicBezTo>
                  <a:pt x="18394" y="20716"/>
                  <a:pt x="18015" y="21027"/>
                  <a:pt x="17584" y="21256"/>
                </a:cubicBezTo>
                <a:cubicBezTo>
                  <a:pt x="17153" y="21485"/>
                  <a:pt x="16691" y="21600"/>
                  <a:pt x="16189" y="21600"/>
                </a:cubicBezTo>
                <a:lnTo>
                  <a:pt x="3595" y="21600"/>
                </a:lnTo>
                <a:cubicBezTo>
                  <a:pt x="3103" y="21600"/>
                  <a:pt x="2636" y="21485"/>
                  <a:pt x="2195" y="21256"/>
                </a:cubicBezTo>
                <a:cubicBezTo>
                  <a:pt x="1755" y="21027"/>
                  <a:pt x="1373" y="20716"/>
                  <a:pt x="1052" y="20322"/>
                </a:cubicBezTo>
                <a:cubicBezTo>
                  <a:pt x="734" y="19928"/>
                  <a:pt x="477" y="19470"/>
                  <a:pt x="286" y="18950"/>
                </a:cubicBezTo>
                <a:cubicBezTo>
                  <a:pt x="95" y="18430"/>
                  <a:pt x="0" y="17875"/>
                  <a:pt x="0" y="17284"/>
                </a:cubicBezTo>
                <a:lnTo>
                  <a:pt x="0" y="4316"/>
                </a:lnTo>
                <a:cubicBezTo>
                  <a:pt x="0" y="3722"/>
                  <a:pt x="95" y="3164"/>
                  <a:pt x="286" y="2632"/>
                </a:cubicBezTo>
                <a:cubicBezTo>
                  <a:pt x="477" y="2107"/>
                  <a:pt x="734" y="1645"/>
                  <a:pt x="1052" y="1263"/>
                </a:cubicBezTo>
                <a:cubicBezTo>
                  <a:pt x="1373" y="878"/>
                  <a:pt x="1755" y="573"/>
                  <a:pt x="2195" y="344"/>
                </a:cubicBezTo>
                <a:cubicBezTo>
                  <a:pt x="2636" y="115"/>
                  <a:pt x="3103" y="0"/>
                  <a:pt x="3595" y="0"/>
                </a:cubicBezTo>
                <a:lnTo>
                  <a:pt x="16189" y="0"/>
                </a:lnTo>
                <a:cubicBezTo>
                  <a:pt x="16402" y="0"/>
                  <a:pt x="16605" y="26"/>
                  <a:pt x="16798" y="82"/>
                </a:cubicBezTo>
                <a:lnTo>
                  <a:pt x="14608" y="2715"/>
                </a:lnTo>
                <a:lnTo>
                  <a:pt x="3595" y="2715"/>
                </a:lnTo>
                <a:cubicBezTo>
                  <a:pt x="3228" y="2715"/>
                  <a:pt x="2915" y="2868"/>
                  <a:pt x="2653" y="3185"/>
                </a:cubicBezTo>
                <a:cubicBezTo>
                  <a:pt x="2391" y="3496"/>
                  <a:pt x="2261" y="3875"/>
                  <a:pt x="2261" y="4316"/>
                </a:cubicBezTo>
                <a:lnTo>
                  <a:pt x="2261" y="17284"/>
                </a:lnTo>
                <a:cubicBezTo>
                  <a:pt x="2261" y="17725"/>
                  <a:pt x="2391" y="18101"/>
                  <a:pt x="2653" y="18412"/>
                </a:cubicBezTo>
                <a:cubicBezTo>
                  <a:pt x="2915" y="18730"/>
                  <a:pt x="3228" y="18888"/>
                  <a:pt x="3595" y="18888"/>
                </a:cubicBezTo>
                <a:lnTo>
                  <a:pt x="16189" y="18888"/>
                </a:lnTo>
                <a:cubicBezTo>
                  <a:pt x="16556" y="18888"/>
                  <a:pt x="16874" y="18730"/>
                  <a:pt x="17139" y="18412"/>
                </a:cubicBezTo>
                <a:cubicBezTo>
                  <a:pt x="17405" y="18101"/>
                  <a:pt x="17537" y="17725"/>
                  <a:pt x="17537" y="17284"/>
                </a:cubicBezTo>
                <a:lnTo>
                  <a:pt x="17537" y="12698"/>
                </a:lnTo>
                <a:close/>
                <a:moveTo>
                  <a:pt x="21333" y="2797"/>
                </a:moveTo>
                <a:cubicBezTo>
                  <a:pt x="21514" y="3011"/>
                  <a:pt x="21600" y="3273"/>
                  <a:pt x="21598" y="3578"/>
                </a:cubicBezTo>
                <a:cubicBezTo>
                  <a:pt x="21593" y="3881"/>
                  <a:pt x="21505" y="4137"/>
                  <a:pt x="21333" y="4342"/>
                </a:cubicBezTo>
                <a:lnTo>
                  <a:pt x="13005" y="14346"/>
                </a:lnTo>
                <a:lnTo>
                  <a:pt x="11855" y="15721"/>
                </a:lnTo>
                <a:cubicBezTo>
                  <a:pt x="11676" y="15938"/>
                  <a:pt x="11458" y="16044"/>
                  <a:pt x="11206" y="16044"/>
                </a:cubicBezTo>
                <a:cubicBezTo>
                  <a:pt x="10952" y="16044"/>
                  <a:pt x="10734" y="15938"/>
                  <a:pt x="10555" y="15721"/>
                </a:cubicBezTo>
                <a:lnTo>
                  <a:pt x="9383" y="14346"/>
                </a:lnTo>
                <a:lnTo>
                  <a:pt x="4780" y="8787"/>
                </a:lnTo>
                <a:cubicBezTo>
                  <a:pt x="4601" y="8573"/>
                  <a:pt x="4508" y="8314"/>
                  <a:pt x="4508" y="8006"/>
                </a:cubicBezTo>
                <a:cubicBezTo>
                  <a:pt x="4508" y="7703"/>
                  <a:pt x="4601" y="7442"/>
                  <a:pt x="4780" y="7227"/>
                </a:cubicBezTo>
                <a:lnTo>
                  <a:pt x="5927" y="5847"/>
                </a:lnTo>
                <a:cubicBezTo>
                  <a:pt x="6106" y="5635"/>
                  <a:pt x="6324" y="5526"/>
                  <a:pt x="6578" y="5526"/>
                </a:cubicBezTo>
                <a:cubicBezTo>
                  <a:pt x="6830" y="5526"/>
                  <a:pt x="7043" y="5635"/>
                  <a:pt x="7215" y="5847"/>
                </a:cubicBezTo>
                <a:lnTo>
                  <a:pt x="11199" y="10633"/>
                </a:lnTo>
                <a:lnTo>
                  <a:pt x="18861" y="1404"/>
                </a:lnTo>
                <a:cubicBezTo>
                  <a:pt x="19040" y="1187"/>
                  <a:pt x="19263" y="1084"/>
                  <a:pt x="19525" y="1087"/>
                </a:cubicBezTo>
                <a:cubicBezTo>
                  <a:pt x="19787" y="1093"/>
                  <a:pt x="20002" y="1199"/>
                  <a:pt x="20173" y="1404"/>
                </a:cubicBezTo>
                <a:lnTo>
                  <a:pt x="21333" y="2797"/>
                </a:lnTo>
                <a:close/>
                <a:moveTo>
                  <a:pt x="21333" y="2797"/>
                </a:moveTo>
              </a:path>
            </a:pathLst>
          </a:custGeom>
          <a:solidFill>
            <a:schemeClr val="accent1"/>
          </a:solid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s-ES"/>
          </a:p>
        </p:txBody>
      </p:sp>
      <p:sp>
        <p:nvSpPr>
          <p:cNvPr id="8" name="TextBox 7"/>
          <p:cNvSpPr txBox="1"/>
          <p:nvPr/>
        </p:nvSpPr>
        <p:spPr>
          <a:xfrm>
            <a:off x="2247900" y="1545125"/>
            <a:ext cx="1713931" cy="523220"/>
          </a:xfrm>
          <a:prstGeom prst="rect">
            <a:avLst/>
          </a:prstGeom>
          <a:noFill/>
        </p:spPr>
        <p:txBody>
          <a:bodyPr wrap="none" rtlCol="0">
            <a:spAutoFit/>
          </a:bodyPr>
          <a:lstStyle/>
          <a:p>
            <a:r>
              <a:rPr lang="en-US" sz="2800" b="1" dirty="0" err="1" smtClean="0">
                <a:solidFill>
                  <a:schemeClr val="accent1"/>
                </a:solidFill>
                <a:latin typeface="Times New Roman" panose="02020603050405020304" pitchFamily="18" charset="0"/>
                <a:cs typeface="Times New Roman" panose="02020603050405020304" pitchFamily="18" charset="0"/>
              </a:rPr>
              <a:t>Khó</a:t>
            </a:r>
            <a:r>
              <a:rPr lang="en-US" sz="2800" b="1" dirty="0" smtClean="0">
                <a:solidFill>
                  <a:schemeClr val="accent1"/>
                </a:solidFill>
                <a:latin typeface="Times New Roman" panose="02020603050405020304" pitchFamily="18" charset="0"/>
                <a:cs typeface="Times New Roman" panose="02020603050405020304" pitchFamily="18" charset="0"/>
              </a:rPr>
              <a:t> </a:t>
            </a:r>
            <a:r>
              <a:rPr lang="en-US" sz="2800" b="1" dirty="0" err="1" smtClean="0">
                <a:solidFill>
                  <a:schemeClr val="accent1"/>
                </a:solidFill>
                <a:latin typeface="Times New Roman" panose="02020603050405020304" pitchFamily="18" charset="0"/>
                <a:cs typeface="Times New Roman" panose="02020603050405020304" pitchFamily="18" charset="0"/>
              </a:rPr>
              <a:t>khăn</a:t>
            </a:r>
            <a:endParaRPr lang="en-US" sz="2800" b="1" dirty="0">
              <a:solidFill>
                <a:schemeClr val="accent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1992992" y="2288207"/>
            <a:ext cx="7813357" cy="1323439"/>
          </a:xfrm>
          <a:prstGeom prst="rect">
            <a:avLst/>
          </a:prstGeom>
          <a:noFill/>
        </p:spPr>
        <p:txBody>
          <a:bodyPr wrap="none" rtlCol="0">
            <a:spAutoFit/>
          </a:bodyPr>
          <a:lstStyle/>
          <a:p>
            <a:pPr lvl="0"/>
            <a:r>
              <a:rPr lang="en-US" sz="2000" dirty="0" err="1">
                <a:latin typeface="Arial" panose="020B0604020202020204" pitchFamily="34" charset="0"/>
                <a:cs typeface="Arial" panose="020B0604020202020204" pitchFamily="34" charset="0"/>
              </a:rPr>
              <a:t>Kiến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thức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còn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hạn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chế</a:t>
            </a:r>
            <a:r>
              <a:rPr lang="en-US" sz="2000" dirty="0" smtClean="0">
                <a:latin typeface="Arial" panose="020B0604020202020204" pitchFamily="34" charset="0"/>
                <a:cs typeface="Arial" panose="020B0604020202020204" pitchFamily="34" charset="0"/>
              </a:rPr>
              <a:t>.</a:t>
            </a:r>
          </a:p>
          <a:p>
            <a:pPr lvl="0"/>
            <a:endParaRPr lang="en-US" sz="2000" dirty="0">
              <a:latin typeface="Arial" panose="020B0604020202020204" pitchFamily="34" charset="0"/>
              <a:cs typeface="Arial" panose="020B0604020202020204" pitchFamily="34" charset="0"/>
            </a:endParaRPr>
          </a:p>
          <a:p>
            <a:pPr lvl="0"/>
            <a:endParaRPr lang="en-US" sz="2000" dirty="0">
              <a:latin typeface="Arial" panose="020B0604020202020204" pitchFamily="34" charset="0"/>
              <a:cs typeface="Arial" panose="020B0604020202020204" pitchFamily="34" charset="0"/>
            </a:endParaRPr>
          </a:p>
          <a:p>
            <a:pPr lvl="0"/>
            <a:r>
              <a:rPr lang="en-US" sz="2000" dirty="0" err="1">
                <a:latin typeface="Arial" panose="020B0604020202020204" pitchFamily="34" charset="0"/>
                <a:cs typeface="Arial" panose="020B0604020202020204" pitchFamily="34" charset="0"/>
              </a:rPr>
              <a:t>Một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số</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chức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năng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còn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chưa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thực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hiện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được</a:t>
            </a:r>
            <a:r>
              <a:rPr lang="en-US" sz="2000" dirty="0">
                <a:latin typeface="Arial" panose="020B0604020202020204" pitchFamily="34" charset="0"/>
                <a:cs typeface="Arial" panose="020B0604020202020204" pitchFamily="34" charset="0"/>
              </a:rPr>
              <a:t> do </a:t>
            </a:r>
            <a:r>
              <a:rPr lang="en-US" sz="2000" dirty="0" err="1">
                <a:latin typeface="Arial" panose="020B0604020202020204" pitchFamily="34" charset="0"/>
                <a:cs typeface="Arial" panose="020B0604020202020204" pitchFamily="34" charset="0"/>
              </a:rPr>
              <a:t>không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đủ</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thời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gian</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13" name="AutoShape 42"/>
          <p:cNvSpPr>
            <a:spLocks/>
          </p:cNvSpPr>
          <p:nvPr/>
        </p:nvSpPr>
        <p:spPr bwMode="auto">
          <a:xfrm>
            <a:off x="1611992" y="2374574"/>
            <a:ext cx="328513" cy="220708"/>
          </a:xfrm>
          <a:custGeom>
            <a:avLst/>
            <a:gdLst/>
            <a:ahLst/>
            <a:cxnLst/>
            <a:rect l="0" t="0" r="r" b="b"/>
            <a:pathLst>
              <a:path w="21600" h="21600">
                <a:moveTo>
                  <a:pt x="20278" y="8468"/>
                </a:moveTo>
                <a:cubicBezTo>
                  <a:pt x="20642" y="8468"/>
                  <a:pt x="20954" y="8597"/>
                  <a:pt x="21212" y="8853"/>
                </a:cubicBezTo>
                <a:cubicBezTo>
                  <a:pt x="21471" y="9111"/>
                  <a:pt x="21600" y="9423"/>
                  <a:pt x="21600" y="9787"/>
                </a:cubicBezTo>
                <a:lnTo>
                  <a:pt x="21600" y="11813"/>
                </a:lnTo>
                <a:cubicBezTo>
                  <a:pt x="21600" y="12181"/>
                  <a:pt x="21471" y="12489"/>
                  <a:pt x="21212" y="12747"/>
                </a:cubicBezTo>
                <a:cubicBezTo>
                  <a:pt x="20954" y="13006"/>
                  <a:pt x="20642" y="13135"/>
                  <a:pt x="20278" y="13135"/>
                </a:cubicBezTo>
                <a:lnTo>
                  <a:pt x="13134" y="13135"/>
                </a:lnTo>
                <a:lnTo>
                  <a:pt x="13134" y="20252"/>
                </a:lnTo>
                <a:cubicBezTo>
                  <a:pt x="13134" y="20637"/>
                  <a:pt x="13005" y="20957"/>
                  <a:pt x="12746" y="21212"/>
                </a:cubicBezTo>
                <a:cubicBezTo>
                  <a:pt x="12488" y="21471"/>
                  <a:pt x="12176" y="21600"/>
                  <a:pt x="11812" y="21600"/>
                </a:cubicBezTo>
                <a:lnTo>
                  <a:pt x="9788" y="21600"/>
                </a:lnTo>
                <a:cubicBezTo>
                  <a:pt x="9424" y="21600"/>
                  <a:pt x="9112" y="21471"/>
                  <a:pt x="8854" y="21212"/>
                </a:cubicBezTo>
                <a:cubicBezTo>
                  <a:pt x="8592" y="20957"/>
                  <a:pt x="8466" y="20645"/>
                  <a:pt x="8466" y="20278"/>
                </a:cubicBezTo>
                <a:lnTo>
                  <a:pt x="8466" y="13135"/>
                </a:lnTo>
                <a:lnTo>
                  <a:pt x="1351" y="13135"/>
                </a:lnTo>
                <a:cubicBezTo>
                  <a:pt x="966" y="13135"/>
                  <a:pt x="646" y="13012"/>
                  <a:pt x="388" y="12762"/>
                </a:cubicBezTo>
                <a:cubicBezTo>
                  <a:pt x="129" y="12515"/>
                  <a:pt x="0" y="12198"/>
                  <a:pt x="0" y="11813"/>
                </a:cubicBezTo>
                <a:lnTo>
                  <a:pt x="0" y="9787"/>
                </a:lnTo>
                <a:cubicBezTo>
                  <a:pt x="0" y="9422"/>
                  <a:pt x="129" y="9114"/>
                  <a:pt x="388" y="8853"/>
                </a:cubicBezTo>
                <a:cubicBezTo>
                  <a:pt x="646" y="8597"/>
                  <a:pt x="955" y="8468"/>
                  <a:pt x="1322" y="8468"/>
                </a:cubicBezTo>
                <a:lnTo>
                  <a:pt x="8466" y="8468"/>
                </a:lnTo>
                <a:lnTo>
                  <a:pt x="8466" y="1351"/>
                </a:lnTo>
                <a:cubicBezTo>
                  <a:pt x="8466" y="966"/>
                  <a:pt x="8589" y="646"/>
                  <a:pt x="8839" y="388"/>
                </a:cubicBezTo>
                <a:cubicBezTo>
                  <a:pt x="9089" y="132"/>
                  <a:pt x="9403" y="0"/>
                  <a:pt x="9788" y="0"/>
                </a:cubicBezTo>
                <a:lnTo>
                  <a:pt x="11812" y="0"/>
                </a:lnTo>
                <a:cubicBezTo>
                  <a:pt x="12176" y="0"/>
                  <a:pt x="12488" y="132"/>
                  <a:pt x="12746" y="388"/>
                </a:cubicBezTo>
                <a:cubicBezTo>
                  <a:pt x="13005" y="646"/>
                  <a:pt x="13134" y="957"/>
                  <a:pt x="13134" y="1322"/>
                </a:cubicBezTo>
                <a:lnTo>
                  <a:pt x="13134" y="8468"/>
                </a:lnTo>
                <a:lnTo>
                  <a:pt x="20278" y="8468"/>
                </a:lnTo>
                <a:close/>
                <a:moveTo>
                  <a:pt x="20278" y="8468"/>
                </a:moveTo>
              </a:path>
            </a:pathLst>
          </a:custGeom>
          <a:solidFill>
            <a:schemeClr val="accent1"/>
          </a:solid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s-ES"/>
          </a:p>
        </p:txBody>
      </p:sp>
      <p:sp>
        <p:nvSpPr>
          <p:cNvPr id="15" name="AutoShape 42"/>
          <p:cNvSpPr>
            <a:spLocks/>
          </p:cNvSpPr>
          <p:nvPr/>
        </p:nvSpPr>
        <p:spPr bwMode="auto">
          <a:xfrm>
            <a:off x="1611990" y="3265920"/>
            <a:ext cx="328513" cy="220708"/>
          </a:xfrm>
          <a:custGeom>
            <a:avLst/>
            <a:gdLst/>
            <a:ahLst/>
            <a:cxnLst/>
            <a:rect l="0" t="0" r="r" b="b"/>
            <a:pathLst>
              <a:path w="21600" h="21600">
                <a:moveTo>
                  <a:pt x="20278" y="8468"/>
                </a:moveTo>
                <a:cubicBezTo>
                  <a:pt x="20642" y="8468"/>
                  <a:pt x="20954" y="8597"/>
                  <a:pt x="21212" y="8853"/>
                </a:cubicBezTo>
                <a:cubicBezTo>
                  <a:pt x="21471" y="9111"/>
                  <a:pt x="21600" y="9423"/>
                  <a:pt x="21600" y="9787"/>
                </a:cubicBezTo>
                <a:lnTo>
                  <a:pt x="21600" y="11813"/>
                </a:lnTo>
                <a:cubicBezTo>
                  <a:pt x="21600" y="12181"/>
                  <a:pt x="21471" y="12489"/>
                  <a:pt x="21212" y="12747"/>
                </a:cubicBezTo>
                <a:cubicBezTo>
                  <a:pt x="20954" y="13006"/>
                  <a:pt x="20642" y="13135"/>
                  <a:pt x="20278" y="13135"/>
                </a:cubicBezTo>
                <a:lnTo>
                  <a:pt x="13134" y="13135"/>
                </a:lnTo>
                <a:lnTo>
                  <a:pt x="13134" y="20252"/>
                </a:lnTo>
                <a:cubicBezTo>
                  <a:pt x="13134" y="20637"/>
                  <a:pt x="13005" y="20957"/>
                  <a:pt x="12746" y="21212"/>
                </a:cubicBezTo>
                <a:cubicBezTo>
                  <a:pt x="12488" y="21471"/>
                  <a:pt x="12176" y="21600"/>
                  <a:pt x="11812" y="21600"/>
                </a:cubicBezTo>
                <a:lnTo>
                  <a:pt x="9788" y="21600"/>
                </a:lnTo>
                <a:cubicBezTo>
                  <a:pt x="9424" y="21600"/>
                  <a:pt x="9112" y="21471"/>
                  <a:pt x="8854" y="21212"/>
                </a:cubicBezTo>
                <a:cubicBezTo>
                  <a:pt x="8592" y="20957"/>
                  <a:pt x="8466" y="20645"/>
                  <a:pt x="8466" y="20278"/>
                </a:cubicBezTo>
                <a:lnTo>
                  <a:pt x="8466" y="13135"/>
                </a:lnTo>
                <a:lnTo>
                  <a:pt x="1351" y="13135"/>
                </a:lnTo>
                <a:cubicBezTo>
                  <a:pt x="966" y="13135"/>
                  <a:pt x="646" y="13012"/>
                  <a:pt x="388" y="12762"/>
                </a:cubicBezTo>
                <a:cubicBezTo>
                  <a:pt x="129" y="12515"/>
                  <a:pt x="0" y="12198"/>
                  <a:pt x="0" y="11813"/>
                </a:cubicBezTo>
                <a:lnTo>
                  <a:pt x="0" y="9787"/>
                </a:lnTo>
                <a:cubicBezTo>
                  <a:pt x="0" y="9422"/>
                  <a:pt x="129" y="9114"/>
                  <a:pt x="388" y="8853"/>
                </a:cubicBezTo>
                <a:cubicBezTo>
                  <a:pt x="646" y="8597"/>
                  <a:pt x="955" y="8468"/>
                  <a:pt x="1322" y="8468"/>
                </a:cubicBezTo>
                <a:lnTo>
                  <a:pt x="8466" y="8468"/>
                </a:lnTo>
                <a:lnTo>
                  <a:pt x="8466" y="1351"/>
                </a:lnTo>
                <a:cubicBezTo>
                  <a:pt x="8466" y="966"/>
                  <a:pt x="8589" y="646"/>
                  <a:pt x="8839" y="388"/>
                </a:cubicBezTo>
                <a:cubicBezTo>
                  <a:pt x="9089" y="132"/>
                  <a:pt x="9403" y="0"/>
                  <a:pt x="9788" y="0"/>
                </a:cubicBezTo>
                <a:lnTo>
                  <a:pt x="11812" y="0"/>
                </a:lnTo>
                <a:cubicBezTo>
                  <a:pt x="12176" y="0"/>
                  <a:pt x="12488" y="132"/>
                  <a:pt x="12746" y="388"/>
                </a:cubicBezTo>
                <a:cubicBezTo>
                  <a:pt x="13005" y="646"/>
                  <a:pt x="13134" y="957"/>
                  <a:pt x="13134" y="1322"/>
                </a:cubicBezTo>
                <a:lnTo>
                  <a:pt x="13134" y="8468"/>
                </a:lnTo>
                <a:lnTo>
                  <a:pt x="20278" y="8468"/>
                </a:lnTo>
                <a:close/>
                <a:moveTo>
                  <a:pt x="20278" y="8468"/>
                </a:moveTo>
              </a:path>
            </a:pathLst>
          </a:custGeom>
          <a:solidFill>
            <a:schemeClr val="accent1"/>
          </a:solid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s-ES"/>
          </a:p>
        </p:txBody>
      </p:sp>
    </p:spTree>
    <p:extLst>
      <p:ext uri="{BB962C8B-B14F-4D97-AF65-F5344CB8AC3E}">
        <p14:creationId xmlns:p14="http://schemas.microsoft.com/office/powerpoint/2010/main" val="292522612"/>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6" name="Rectangle 5"/>
          <p:cNvSpPr/>
          <p:nvPr/>
        </p:nvSpPr>
        <p:spPr>
          <a:xfrm>
            <a:off x="-174812" y="0"/>
            <a:ext cx="12192000" cy="6858000"/>
          </a:xfrm>
          <a:prstGeom prst="rect">
            <a:avLst/>
          </a:prstGeom>
          <a:solidFill>
            <a:schemeClr val="bg2">
              <a:lumMod val="1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sp>
        <p:nvSpPr>
          <p:cNvPr id="4" name="Oval 3"/>
          <p:cNvSpPr/>
          <p:nvPr/>
        </p:nvSpPr>
        <p:spPr>
          <a:xfrm>
            <a:off x="3169920" y="502920"/>
            <a:ext cx="5852160" cy="5852160"/>
          </a:xfrm>
          <a:prstGeom prst="ellipse">
            <a:avLst/>
          </a:prstGeom>
          <a:no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Rectangle 7"/>
          <p:cNvSpPr>
            <a:spLocks noChangeArrowheads="1"/>
          </p:cNvSpPr>
          <p:nvPr/>
        </p:nvSpPr>
        <p:spPr bwMode="auto">
          <a:xfrm>
            <a:off x="3169920" y="1665258"/>
            <a:ext cx="585216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algn="ctr" eaLnBrk="1" hangingPunct="1">
              <a:lnSpc>
                <a:spcPct val="150000"/>
              </a:lnSpc>
            </a:pPr>
            <a:r>
              <a:rPr lang="en-US" sz="4800" b="1" dirty="0" err="1" smtClean="0">
                <a:solidFill>
                  <a:schemeClr val="accent1"/>
                </a:solidFill>
                <a:latin typeface="Times New Roman" panose="02020603050405020304" pitchFamily="18" charset="0"/>
                <a:cs typeface="Times New Roman" panose="02020603050405020304" pitchFamily="18" charset="0"/>
              </a:rPr>
              <a:t>Cảm</a:t>
            </a:r>
            <a:r>
              <a:rPr lang="en-US" sz="4800" b="1" dirty="0" smtClean="0">
                <a:solidFill>
                  <a:schemeClr val="accent1"/>
                </a:solidFill>
                <a:latin typeface="Times New Roman" panose="02020603050405020304" pitchFamily="18" charset="0"/>
                <a:cs typeface="Times New Roman" panose="02020603050405020304" pitchFamily="18" charset="0"/>
              </a:rPr>
              <a:t> </a:t>
            </a:r>
            <a:r>
              <a:rPr lang="en-US" sz="4800" b="1" dirty="0" err="1" smtClean="0">
                <a:solidFill>
                  <a:schemeClr val="accent1"/>
                </a:solidFill>
                <a:latin typeface="Times New Roman" panose="02020603050405020304" pitchFamily="18" charset="0"/>
                <a:cs typeface="Times New Roman" panose="02020603050405020304" pitchFamily="18" charset="0"/>
              </a:rPr>
              <a:t>ơn</a:t>
            </a:r>
            <a:r>
              <a:rPr lang="en-US" sz="4800" b="1" dirty="0">
                <a:solidFill>
                  <a:schemeClr val="accent1"/>
                </a:solidFill>
                <a:latin typeface="Times New Roman" panose="02020603050405020304" pitchFamily="18" charset="0"/>
                <a:cs typeface="Times New Roman" panose="02020603050405020304" pitchFamily="18" charset="0"/>
              </a:rPr>
              <a:t/>
            </a:r>
            <a:br>
              <a:rPr lang="en-US" sz="4800" b="1" dirty="0">
                <a:solidFill>
                  <a:schemeClr val="accent1"/>
                </a:solidFill>
                <a:latin typeface="Times New Roman" panose="02020603050405020304" pitchFamily="18" charset="0"/>
                <a:cs typeface="Times New Roman" panose="02020603050405020304" pitchFamily="18" charset="0"/>
              </a:rPr>
            </a:br>
            <a:r>
              <a:rPr lang="en-US" sz="4800" b="1" dirty="0" err="1" smtClean="0">
                <a:solidFill>
                  <a:schemeClr val="accent1"/>
                </a:solidFill>
                <a:latin typeface="Times New Roman" panose="02020603050405020304" pitchFamily="18" charset="0"/>
                <a:cs typeface="Times New Roman" panose="02020603050405020304" pitchFamily="18" charset="0"/>
              </a:rPr>
              <a:t>các</a:t>
            </a:r>
            <a:r>
              <a:rPr lang="en-US" sz="4800" b="1" dirty="0" smtClean="0">
                <a:solidFill>
                  <a:schemeClr val="accent1"/>
                </a:solidFill>
                <a:latin typeface="Times New Roman" panose="02020603050405020304" pitchFamily="18" charset="0"/>
                <a:cs typeface="Times New Roman" panose="02020603050405020304" pitchFamily="18" charset="0"/>
              </a:rPr>
              <a:t> </a:t>
            </a:r>
            <a:r>
              <a:rPr lang="en-US" sz="4800" b="1" dirty="0" err="1" smtClean="0">
                <a:solidFill>
                  <a:schemeClr val="accent1"/>
                </a:solidFill>
                <a:latin typeface="Times New Roman" panose="02020603050405020304" pitchFamily="18" charset="0"/>
                <a:cs typeface="Times New Roman" panose="02020603050405020304" pitchFamily="18" charset="0"/>
              </a:rPr>
              <a:t>bạn</a:t>
            </a:r>
            <a:r>
              <a:rPr lang="en-US" sz="4800" b="1" dirty="0" smtClean="0">
                <a:solidFill>
                  <a:schemeClr val="accent1"/>
                </a:solidFill>
                <a:latin typeface="Times New Roman" panose="02020603050405020304" pitchFamily="18" charset="0"/>
                <a:cs typeface="Times New Roman" panose="02020603050405020304" pitchFamily="18" charset="0"/>
              </a:rPr>
              <a:t/>
            </a:r>
            <a:br>
              <a:rPr lang="en-US" sz="4800" b="1" dirty="0" smtClean="0">
                <a:solidFill>
                  <a:schemeClr val="accent1"/>
                </a:solidFill>
                <a:latin typeface="Times New Roman" panose="02020603050405020304" pitchFamily="18" charset="0"/>
                <a:cs typeface="Times New Roman" panose="02020603050405020304" pitchFamily="18" charset="0"/>
              </a:rPr>
            </a:br>
            <a:r>
              <a:rPr lang="en-US" sz="4800" b="1" dirty="0" err="1" smtClean="0">
                <a:solidFill>
                  <a:schemeClr val="accent1"/>
                </a:solidFill>
                <a:latin typeface="Times New Roman" panose="02020603050405020304" pitchFamily="18" charset="0"/>
                <a:cs typeface="Times New Roman" panose="02020603050405020304" pitchFamily="18" charset="0"/>
              </a:rPr>
              <a:t>đã</a:t>
            </a:r>
            <a:r>
              <a:rPr lang="en-US" sz="4800" b="1" dirty="0" smtClean="0">
                <a:solidFill>
                  <a:schemeClr val="accent1"/>
                </a:solidFill>
                <a:latin typeface="Times New Roman" panose="02020603050405020304" pitchFamily="18" charset="0"/>
                <a:cs typeface="Times New Roman" panose="02020603050405020304" pitchFamily="18" charset="0"/>
              </a:rPr>
              <a:t> </a:t>
            </a:r>
            <a:r>
              <a:rPr lang="en-US" sz="4800" b="1" dirty="0" err="1" smtClean="0">
                <a:solidFill>
                  <a:schemeClr val="accent1"/>
                </a:solidFill>
                <a:latin typeface="Times New Roman" panose="02020603050405020304" pitchFamily="18" charset="0"/>
                <a:cs typeface="Times New Roman" panose="02020603050405020304" pitchFamily="18" charset="0"/>
              </a:rPr>
              <a:t>lắng</a:t>
            </a:r>
            <a:r>
              <a:rPr lang="en-US" sz="4800" b="1" dirty="0" smtClean="0">
                <a:solidFill>
                  <a:schemeClr val="accent1"/>
                </a:solidFill>
                <a:latin typeface="Times New Roman" panose="02020603050405020304" pitchFamily="18" charset="0"/>
                <a:cs typeface="Times New Roman" panose="02020603050405020304" pitchFamily="18" charset="0"/>
              </a:rPr>
              <a:t> </a:t>
            </a:r>
            <a:r>
              <a:rPr lang="en-US" sz="4800" b="1" dirty="0" err="1" smtClean="0">
                <a:solidFill>
                  <a:schemeClr val="accent1"/>
                </a:solidFill>
                <a:latin typeface="Times New Roman" panose="02020603050405020304" pitchFamily="18" charset="0"/>
                <a:cs typeface="Times New Roman" panose="02020603050405020304" pitchFamily="18" charset="0"/>
              </a:rPr>
              <a:t>nghe</a:t>
            </a:r>
            <a:endParaRPr lang="en-US" sz="4800" b="1" dirty="0">
              <a:solidFill>
                <a:schemeClr val="accent1"/>
              </a:solidFill>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r>
              <a:rPr lang="en-US" sz="2000" dirty="0" smtClean="0"/>
              <a:t>22</a:t>
            </a:r>
            <a:endParaRPr lang="en-US" sz="2000" dirty="0"/>
          </a:p>
        </p:txBody>
      </p:sp>
    </p:spTree>
    <p:extLst>
      <p:ext uri="{BB962C8B-B14F-4D97-AF65-F5344CB8AC3E}">
        <p14:creationId xmlns:p14="http://schemas.microsoft.com/office/powerpoint/2010/main" val="21154871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bg2">
              <a:lumMod val="1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sp>
        <p:nvSpPr>
          <p:cNvPr id="4" name="Oval 3"/>
          <p:cNvSpPr/>
          <p:nvPr/>
        </p:nvSpPr>
        <p:spPr>
          <a:xfrm>
            <a:off x="3169920" y="502920"/>
            <a:ext cx="5852160" cy="5852160"/>
          </a:xfrm>
          <a:prstGeom prst="ellipse">
            <a:avLst/>
          </a:prstGeom>
          <a:no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Rectangle 7"/>
          <p:cNvSpPr>
            <a:spLocks noChangeArrowheads="1"/>
          </p:cNvSpPr>
          <p:nvPr/>
        </p:nvSpPr>
        <p:spPr bwMode="auto">
          <a:xfrm>
            <a:off x="3169920" y="2736850"/>
            <a:ext cx="5852160" cy="107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algn="ctr" eaLnBrk="1" hangingPunct="1">
              <a:lnSpc>
                <a:spcPct val="150000"/>
              </a:lnSpc>
            </a:pPr>
            <a:r>
              <a:rPr lang="en-US" sz="4800" b="1" dirty="0" smtClean="0">
                <a:solidFill>
                  <a:schemeClr val="accent1"/>
                </a:solidFill>
                <a:latin typeface="Raleway" panose="020B0503030101060003" pitchFamily="34" charset="0"/>
              </a:rPr>
              <a:t>LOZI</a:t>
            </a:r>
            <a:endParaRPr lang="en-US" sz="4800" b="1" dirty="0">
              <a:solidFill>
                <a:schemeClr val="accent1"/>
              </a:solidFill>
              <a:latin typeface="Raleway" panose="020B0503030101060003" pitchFamily="34" charset="0"/>
            </a:endParaRPr>
          </a:p>
        </p:txBody>
      </p:sp>
      <p:sp>
        <p:nvSpPr>
          <p:cNvPr id="2" name="Slide Number Placeholder 1"/>
          <p:cNvSpPr>
            <a:spLocks noGrp="1"/>
          </p:cNvSpPr>
          <p:nvPr>
            <p:ph type="sldNum" sz="quarter" idx="12"/>
          </p:nvPr>
        </p:nvSpPr>
        <p:spPr/>
        <p:txBody>
          <a:bodyPr/>
          <a:lstStyle/>
          <a:p>
            <a:r>
              <a:rPr lang="en-US" sz="2000" dirty="0"/>
              <a:t>2</a:t>
            </a:r>
            <a:endParaRPr lang="en-US" sz="2000" dirty="0"/>
          </a:p>
        </p:txBody>
      </p:sp>
    </p:spTree>
    <p:extLst>
      <p:ext uri="{BB962C8B-B14F-4D97-AF65-F5344CB8AC3E}">
        <p14:creationId xmlns:p14="http://schemas.microsoft.com/office/powerpoint/2010/main" val="25142632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ChangeArrowheads="1"/>
          </p:cNvSpPr>
          <p:nvPr/>
        </p:nvSpPr>
        <p:spPr bwMode="auto">
          <a:xfrm>
            <a:off x="567058" y="499196"/>
            <a:ext cx="11057885" cy="837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algn="ctr" eaLnBrk="1" hangingPunct="1">
              <a:lnSpc>
                <a:spcPct val="150000"/>
              </a:lnSpc>
            </a:pPr>
            <a:r>
              <a:rPr lang="en-US" dirty="0" err="1" smtClean="0">
                <a:solidFill>
                  <a:schemeClr val="accent1"/>
                </a:solidFill>
                <a:latin typeface="+mj-lt"/>
              </a:rPr>
              <a:t>Lời</a:t>
            </a:r>
            <a:r>
              <a:rPr lang="en-US" dirty="0" smtClean="0">
                <a:solidFill>
                  <a:schemeClr val="accent1"/>
                </a:solidFill>
                <a:latin typeface="+mj-lt"/>
              </a:rPr>
              <a:t> </a:t>
            </a:r>
            <a:r>
              <a:rPr lang="en-US" dirty="0" err="1" smtClean="0">
                <a:solidFill>
                  <a:schemeClr val="accent1"/>
                </a:solidFill>
                <a:latin typeface="+mj-lt"/>
              </a:rPr>
              <a:t>nói</a:t>
            </a:r>
            <a:r>
              <a:rPr lang="en-US" dirty="0" smtClean="0">
                <a:solidFill>
                  <a:schemeClr val="accent1"/>
                </a:solidFill>
                <a:latin typeface="+mj-lt"/>
              </a:rPr>
              <a:t> </a:t>
            </a:r>
            <a:r>
              <a:rPr lang="en-US" dirty="0" err="1" smtClean="0">
                <a:solidFill>
                  <a:schemeClr val="accent1"/>
                </a:solidFill>
                <a:latin typeface="+mj-lt"/>
              </a:rPr>
              <a:t>đầu</a:t>
            </a:r>
            <a:endParaRPr lang="en-US" dirty="0">
              <a:solidFill>
                <a:schemeClr val="accent1"/>
              </a:solidFill>
              <a:latin typeface="+mj-lt"/>
            </a:endParaRPr>
          </a:p>
        </p:txBody>
      </p:sp>
      <p:sp>
        <p:nvSpPr>
          <p:cNvPr id="9" name="Rectangle 8"/>
          <p:cNvSpPr>
            <a:spLocks noChangeArrowheads="1"/>
          </p:cNvSpPr>
          <p:nvPr/>
        </p:nvSpPr>
        <p:spPr bwMode="auto">
          <a:xfrm>
            <a:off x="5366270" y="2945365"/>
            <a:ext cx="6049875"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r>
              <a:rPr lang="vi-VN" sz="2000" dirty="0" smtClean="0"/>
              <a:t>Lozi </a:t>
            </a:r>
            <a:r>
              <a:rPr lang="vi-VN" sz="2000" dirty="0"/>
              <a:t>là một ứng dụng trao đổi trực tuyến, người dùng có thể đăng bán những thứ không còn cần thiết nữa cho những người khác cần và mua chúng. Ứng dụng được viết dựa theo ứng dụng Lozi – Đăng và bán của Lozi Studio trên CH Play.</a:t>
            </a:r>
            <a:endParaRPr lang="en-US" sz="2000" dirty="0"/>
          </a:p>
        </p:txBody>
      </p:sp>
      <p:sp>
        <p:nvSpPr>
          <p:cNvPr id="10" name="Rectangle 7"/>
          <p:cNvSpPr>
            <a:spLocks noChangeArrowheads="1"/>
          </p:cNvSpPr>
          <p:nvPr/>
        </p:nvSpPr>
        <p:spPr bwMode="auto">
          <a:xfrm>
            <a:off x="5366270" y="2216845"/>
            <a:ext cx="6049874" cy="579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algn="ctr" eaLnBrk="1" hangingPunct="1">
              <a:lnSpc>
                <a:spcPct val="150000"/>
              </a:lnSpc>
            </a:pPr>
            <a:r>
              <a:rPr lang="en-US" sz="2400" dirty="0" smtClean="0">
                <a:solidFill>
                  <a:schemeClr val="accent1"/>
                </a:solidFill>
                <a:latin typeface="Times New Roman" panose="02020603050405020304" pitchFamily="18" charset="0"/>
                <a:cs typeface="Times New Roman" panose="02020603050405020304" pitchFamily="18" charset="0"/>
              </a:rPr>
              <a:t>LOZI</a:t>
            </a:r>
            <a:endParaRPr lang="en-US" sz="2400" dirty="0">
              <a:solidFill>
                <a:schemeClr val="accent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558" y="1675709"/>
            <a:ext cx="3700142" cy="3700142"/>
          </a:xfrm>
          <a:prstGeom prst="rect">
            <a:avLst/>
          </a:prstGeom>
        </p:spPr>
      </p:pic>
      <p:sp>
        <p:nvSpPr>
          <p:cNvPr id="4" name="Slide Number Placeholder 3"/>
          <p:cNvSpPr>
            <a:spLocks noGrp="1"/>
          </p:cNvSpPr>
          <p:nvPr>
            <p:ph type="sldNum" sz="quarter" idx="12"/>
          </p:nvPr>
        </p:nvSpPr>
        <p:spPr/>
        <p:txBody>
          <a:bodyPr/>
          <a:lstStyle/>
          <a:p>
            <a:r>
              <a:rPr lang="en-US" sz="2000" dirty="0" smtClean="0"/>
              <a:t>3</a:t>
            </a:r>
          </a:p>
        </p:txBody>
      </p:sp>
    </p:spTree>
    <p:extLst>
      <p:ext uri="{BB962C8B-B14F-4D97-AF65-F5344CB8AC3E}">
        <p14:creationId xmlns:p14="http://schemas.microsoft.com/office/powerpoint/2010/main" val="2354871604"/>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582402" y="1858335"/>
            <a:ext cx="1083213" cy="1206469"/>
            <a:chOff x="567057" y="1661383"/>
            <a:chExt cx="1083213" cy="1206469"/>
          </a:xfrm>
        </p:grpSpPr>
        <p:sp>
          <p:nvSpPr>
            <p:cNvPr id="6" name="Oval 5"/>
            <p:cNvSpPr/>
            <p:nvPr/>
          </p:nvSpPr>
          <p:spPr>
            <a:xfrm>
              <a:off x="567057" y="1759856"/>
              <a:ext cx="1083213" cy="1107996"/>
            </a:xfrm>
            <a:prstGeom prst="ellipse">
              <a:avLst/>
            </a:prstGeom>
            <a:noFill/>
            <a:ln w="25400"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7" name="Rectangle 7"/>
            <p:cNvSpPr>
              <a:spLocks noChangeArrowheads="1"/>
            </p:cNvSpPr>
            <p:nvPr/>
          </p:nvSpPr>
          <p:spPr bwMode="auto">
            <a:xfrm>
              <a:off x="567057" y="1661383"/>
              <a:ext cx="1083213"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en-US" sz="4400" b="0" i="0" u="none" strike="noStrike" kern="0" cap="none" spc="0" normalizeH="0" baseline="0" noProof="0" dirty="0" smtClean="0">
                  <a:ln>
                    <a:noFill/>
                  </a:ln>
                  <a:solidFill>
                    <a:prstClr val="black">
                      <a:lumMod val="95000"/>
                      <a:lumOff val="5000"/>
                    </a:prstClr>
                  </a:solidFill>
                  <a:effectLst/>
                  <a:uLnTx/>
                  <a:uFillTx/>
                  <a:latin typeface="Raleway" panose="020B0503030101060003" pitchFamily="34" charset="0"/>
                </a:rPr>
                <a:t>1</a:t>
              </a:r>
              <a:endParaRPr kumimoji="0" lang="en-US" sz="4400" b="0" i="0" u="none" strike="noStrike" kern="0" cap="none" spc="0" normalizeH="0" baseline="0" noProof="0" dirty="0">
                <a:ln>
                  <a:noFill/>
                </a:ln>
                <a:solidFill>
                  <a:prstClr val="black">
                    <a:lumMod val="95000"/>
                    <a:lumOff val="5000"/>
                  </a:prstClr>
                </a:solidFill>
                <a:effectLst/>
                <a:uLnTx/>
                <a:uFillTx/>
                <a:latin typeface="Raleway" panose="020B0503030101060003" pitchFamily="34" charset="0"/>
              </a:endParaRPr>
            </a:p>
          </p:txBody>
        </p:sp>
      </p:grpSp>
      <p:sp>
        <p:nvSpPr>
          <p:cNvPr id="9" name="Rectangle 7"/>
          <p:cNvSpPr>
            <a:spLocks noChangeArrowheads="1"/>
          </p:cNvSpPr>
          <p:nvPr/>
        </p:nvSpPr>
        <p:spPr bwMode="auto">
          <a:xfrm>
            <a:off x="6806292" y="2056531"/>
            <a:ext cx="4305053" cy="661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algn="just">
              <a:lnSpc>
                <a:spcPct val="150000"/>
              </a:lnSpc>
            </a:pPr>
            <a:r>
              <a:rPr lang="en-US" sz="2800" dirty="0" err="1" smtClean="0">
                <a:solidFill>
                  <a:schemeClr val="accent1"/>
                </a:solidFill>
                <a:latin typeface="Times New Roman" panose="02020603050405020304" pitchFamily="18" charset="0"/>
                <a:cs typeface="Times New Roman" panose="02020603050405020304" pitchFamily="18" charset="0"/>
              </a:rPr>
              <a:t>Tổng</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quan</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về</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Lozi</a:t>
            </a:r>
            <a:endParaRPr lang="en-US" sz="2800" dirty="0">
              <a:solidFill>
                <a:schemeClr val="accent1"/>
              </a:solidFill>
              <a:latin typeface="Times New Roman" panose="02020603050405020304" pitchFamily="18" charset="0"/>
              <a:cs typeface="Times New Roman" panose="02020603050405020304" pitchFamily="18" charset="0"/>
            </a:endParaRPr>
          </a:p>
        </p:txBody>
      </p:sp>
      <p:grpSp>
        <p:nvGrpSpPr>
          <p:cNvPr id="10" name="Group 9"/>
          <p:cNvGrpSpPr/>
          <p:nvPr/>
        </p:nvGrpSpPr>
        <p:grpSpPr>
          <a:xfrm>
            <a:off x="5582402" y="3289187"/>
            <a:ext cx="1083213" cy="1206469"/>
            <a:chOff x="567057" y="1661383"/>
            <a:chExt cx="1083213" cy="1206469"/>
          </a:xfrm>
        </p:grpSpPr>
        <p:sp>
          <p:nvSpPr>
            <p:cNvPr id="11" name="Oval 10"/>
            <p:cNvSpPr/>
            <p:nvPr/>
          </p:nvSpPr>
          <p:spPr>
            <a:xfrm>
              <a:off x="567057" y="1759856"/>
              <a:ext cx="1083213" cy="1107996"/>
            </a:xfrm>
            <a:prstGeom prst="ellipse">
              <a:avLst/>
            </a:prstGeom>
            <a:noFill/>
            <a:ln w="25400"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12" name="Rectangle 7"/>
            <p:cNvSpPr>
              <a:spLocks noChangeArrowheads="1"/>
            </p:cNvSpPr>
            <p:nvPr/>
          </p:nvSpPr>
          <p:spPr bwMode="auto">
            <a:xfrm>
              <a:off x="567057" y="1661383"/>
              <a:ext cx="1083213" cy="989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en-US" sz="4400" b="0" i="0" u="none" strike="noStrike" kern="0" cap="none" spc="0" normalizeH="0" baseline="0" noProof="0" dirty="0" smtClean="0">
                  <a:ln>
                    <a:noFill/>
                  </a:ln>
                  <a:solidFill>
                    <a:prstClr val="black">
                      <a:lumMod val="95000"/>
                      <a:lumOff val="5000"/>
                    </a:prstClr>
                  </a:solidFill>
                  <a:effectLst/>
                  <a:uLnTx/>
                  <a:uFillTx/>
                  <a:latin typeface="Raleway" panose="020B0503030101060003" pitchFamily="34" charset="0"/>
                </a:rPr>
                <a:t>2</a:t>
              </a:r>
              <a:endParaRPr kumimoji="0" lang="en-US" sz="4400" b="0" i="0" u="none" strike="noStrike" kern="0" cap="none" spc="0" normalizeH="0" baseline="0" noProof="0" dirty="0">
                <a:ln>
                  <a:noFill/>
                </a:ln>
                <a:solidFill>
                  <a:prstClr val="black">
                    <a:lumMod val="95000"/>
                    <a:lumOff val="5000"/>
                  </a:prstClr>
                </a:solidFill>
                <a:effectLst/>
                <a:uLnTx/>
                <a:uFillTx/>
                <a:latin typeface="Raleway" panose="020B0503030101060003" pitchFamily="34" charset="0"/>
              </a:endParaRPr>
            </a:p>
          </p:txBody>
        </p:sp>
      </p:grpSp>
      <p:sp>
        <p:nvSpPr>
          <p:cNvPr id="14" name="Rectangle 7"/>
          <p:cNvSpPr>
            <a:spLocks noChangeArrowheads="1"/>
          </p:cNvSpPr>
          <p:nvPr/>
        </p:nvSpPr>
        <p:spPr bwMode="auto">
          <a:xfrm>
            <a:off x="6806292" y="3487383"/>
            <a:ext cx="4305053" cy="661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algn="just">
              <a:lnSpc>
                <a:spcPct val="150000"/>
              </a:lnSpc>
            </a:pPr>
            <a:r>
              <a:rPr lang="en-US" sz="2800" dirty="0" err="1" smtClean="0">
                <a:solidFill>
                  <a:schemeClr val="accent1"/>
                </a:solidFill>
                <a:latin typeface="Times New Roman" panose="02020603050405020304" pitchFamily="18" charset="0"/>
                <a:cs typeface="Times New Roman" panose="02020603050405020304" pitchFamily="18" charset="0"/>
              </a:rPr>
              <a:t>Các</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chức</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năng</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của</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ứng</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dụng</a:t>
            </a:r>
            <a:endParaRPr lang="en-US" sz="2800" dirty="0">
              <a:solidFill>
                <a:schemeClr val="accent1"/>
              </a:solidFill>
              <a:latin typeface="Times New Roman" panose="02020603050405020304" pitchFamily="18" charset="0"/>
              <a:cs typeface="Times New Roman" panose="02020603050405020304" pitchFamily="18" charset="0"/>
            </a:endParaRPr>
          </a:p>
        </p:txBody>
      </p:sp>
      <p:grpSp>
        <p:nvGrpSpPr>
          <p:cNvPr id="15" name="Group 14"/>
          <p:cNvGrpSpPr/>
          <p:nvPr/>
        </p:nvGrpSpPr>
        <p:grpSpPr>
          <a:xfrm>
            <a:off x="5582402" y="4791774"/>
            <a:ext cx="1083213" cy="1206469"/>
            <a:chOff x="567057" y="1661383"/>
            <a:chExt cx="1083213" cy="1206469"/>
          </a:xfrm>
        </p:grpSpPr>
        <p:sp>
          <p:nvSpPr>
            <p:cNvPr id="16" name="Oval 15"/>
            <p:cNvSpPr/>
            <p:nvPr/>
          </p:nvSpPr>
          <p:spPr>
            <a:xfrm>
              <a:off x="567057" y="1759856"/>
              <a:ext cx="1083213" cy="1107996"/>
            </a:xfrm>
            <a:prstGeom prst="ellipse">
              <a:avLst/>
            </a:prstGeom>
            <a:noFill/>
            <a:ln w="254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17" name="Rectangle 7"/>
            <p:cNvSpPr>
              <a:spLocks noChangeArrowheads="1"/>
            </p:cNvSpPr>
            <p:nvPr/>
          </p:nvSpPr>
          <p:spPr bwMode="auto">
            <a:xfrm>
              <a:off x="567057" y="1661383"/>
              <a:ext cx="1083213" cy="989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en-US" sz="4400" b="0" i="0" u="none" strike="noStrike" kern="0" cap="none" spc="0" normalizeH="0" baseline="0" noProof="0" dirty="0" smtClean="0">
                  <a:ln>
                    <a:noFill/>
                  </a:ln>
                  <a:solidFill>
                    <a:prstClr val="black">
                      <a:lumMod val="95000"/>
                      <a:lumOff val="5000"/>
                    </a:prstClr>
                  </a:solidFill>
                  <a:effectLst/>
                  <a:uLnTx/>
                  <a:uFillTx/>
                  <a:latin typeface="Raleway" panose="020B0503030101060003" pitchFamily="34" charset="0"/>
                </a:rPr>
                <a:t>3</a:t>
              </a:r>
              <a:endParaRPr kumimoji="0" lang="en-US" sz="4400" b="0" i="0" u="none" strike="noStrike" kern="0" cap="none" spc="0" normalizeH="0" baseline="0" noProof="0" dirty="0">
                <a:ln>
                  <a:noFill/>
                </a:ln>
                <a:solidFill>
                  <a:prstClr val="black">
                    <a:lumMod val="95000"/>
                    <a:lumOff val="5000"/>
                  </a:prstClr>
                </a:solidFill>
                <a:effectLst/>
                <a:uLnTx/>
                <a:uFillTx/>
                <a:latin typeface="Raleway" panose="020B0503030101060003" pitchFamily="34" charset="0"/>
              </a:endParaRPr>
            </a:p>
          </p:txBody>
        </p:sp>
      </p:grpSp>
      <p:sp>
        <p:nvSpPr>
          <p:cNvPr id="19" name="Rectangle 7"/>
          <p:cNvSpPr>
            <a:spLocks noChangeArrowheads="1"/>
          </p:cNvSpPr>
          <p:nvPr/>
        </p:nvSpPr>
        <p:spPr bwMode="auto">
          <a:xfrm>
            <a:off x="6806291" y="5023152"/>
            <a:ext cx="4305053" cy="661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algn="just">
              <a:lnSpc>
                <a:spcPct val="150000"/>
              </a:lnSpc>
            </a:pPr>
            <a:r>
              <a:rPr lang="en-US" sz="2800" dirty="0" err="1" smtClean="0">
                <a:solidFill>
                  <a:schemeClr val="accent1"/>
                </a:solidFill>
                <a:latin typeface="Times New Roman" panose="02020603050405020304" pitchFamily="18" charset="0"/>
                <a:cs typeface="Times New Roman" panose="02020603050405020304" pitchFamily="18" charset="0"/>
              </a:rPr>
              <a:t>Kết</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luận</a:t>
            </a:r>
            <a:endParaRPr lang="en-US" sz="2800" dirty="0">
              <a:solidFill>
                <a:schemeClr val="accent1"/>
              </a:solidFill>
              <a:latin typeface="Times New Roman" panose="02020603050405020304" pitchFamily="18" charset="0"/>
              <a:cs typeface="Times New Roman" panose="02020603050405020304" pitchFamily="18" charset="0"/>
            </a:endParaRPr>
          </a:p>
        </p:txBody>
      </p:sp>
      <p:sp>
        <p:nvSpPr>
          <p:cNvPr id="20" name="Oval 19"/>
          <p:cNvSpPr/>
          <p:nvPr/>
        </p:nvSpPr>
        <p:spPr>
          <a:xfrm>
            <a:off x="345384" y="217773"/>
            <a:ext cx="4389120" cy="43891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7"/>
          <p:cNvSpPr>
            <a:spLocks noChangeArrowheads="1"/>
          </p:cNvSpPr>
          <p:nvPr/>
        </p:nvSpPr>
        <p:spPr bwMode="auto">
          <a:xfrm>
            <a:off x="-550110" y="1836047"/>
            <a:ext cx="6180107" cy="1078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algn="ctr" eaLnBrk="1" hangingPunct="1">
              <a:lnSpc>
                <a:spcPct val="150000"/>
              </a:lnSpc>
            </a:pPr>
            <a:r>
              <a:rPr lang="en-US" sz="4800" b="1" dirty="0" err="1" smtClean="0">
                <a:solidFill>
                  <a:schemeClr val="tx1">
                    <a:lumMod val="95000"/>
                    <a:lumOff val="5000"/>
                  </a:schemeClr>
                </a:solidFill>
                <a:latin typeface="Raleway" panose="020B0503030101060003" pitchFamily="34" charset="0"/>
              </a:rPr>
              <a:t>Mục</a:t>
            </a:r>
            <a:r>
              <a:rPr lang="en-US" sz="4800" b="1" dirty="0" smtClean="0">
                <a:solidFill>
                  <a:schemeClr val="tx1">
                    <a:lumMod val="95000"/>
                    <a:lumOff val="5000"/>
                  </a:schemeClr>
                </a:solidFill>
                <a:latin typeface="Raleway" panose="020B0503030101060003" pitchFamily="34" charset="0"/>
              </a:rPr>
              <a:t> </a:t>
            </a:r>
            <a:r>
              <a:rPr lang="en-US" sz="4800" b="1" dirty="0" err="1" smtClean="0">
                <a:solidFill>
                  <a:schemeClr val="tx1">
                    <a:lumMod val="95000"/>
                    <a:lumOff val="5000"/>
                  </a:schemeClr>
                </a:solidFill>
                <a:latin typeface="Raleway" panose="020B0503030101060003" pitchFamily="34" charset="0"/>
              </a:rPr>
              <a:t>lục</a:t>
            </a:r>
            <a:endParaRPr lang="en-US" sz="4800" b="1" dirty="0">
              <a:solidFill>
                <a:schemeClr val="tx1">
                  <a:lumMod val="95000"/>
                  <a:lumOff val="5000"/>
                </a:schemeClr>
              </a:solidFill>
              <a:latin typeface="Raleway" panose="020B0503030101060003" pitchFamily="34" charset="0"/>
            </a:endParaRPr>
          </a:p>
        </p:txBody>
      </p:sp>
      <p:sp>
        <p:nvSpPr>
          <p:cNvPr id="2" name="Slide Number Placeholder 1"/>
          <p:cNvSpPr>
            <a:spLocks noGrp="1"/>
          </p:cNvSpPr>
          <p:nvPr>
            <p:ph type="sldNum" sz="quarter" idx="12"/>
          </p:nvPr>
        </p:nvSpPr>
        <p:spPr/>
        <p:txBody>
          <a:bodyPr/>
          <a:lstStyle/>
          <a:p>
            <a:r>
              <a:rPr lang="en-US" sz="2000" dirty="0" smtClean="0"/>
              <a:t>4</a:t>
            </a:r>
            <a:endParaRPr lang="en-US" sz="2000" dirty="0"/>
          </a:p>
        </p:txBody>
      </p:sp>
    </p:spTree>
    <p:extLst>
      <p:ext uri="{BB962C8B-B14F-4D97-AF65-F5344CB8AC3E}">
        <p14:creationId xmlns:p14="http://schemas.microsoft.com/office/powerpoint/2010/main" val="42401713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r>
              <a:rPr lang="en-US" sz="2000" dirty="0"/>
              <a:t>5</a:t>
            </a:r>
            <a:endParaRPr lang="en-US" sz="2000" dirty="0"/>
          </a:p>
        </p:txBody>
      </p:sp>
      <p:grpSp>
        <p:nvGrpSpPr>
          <p:cNvPr id="3" name="Group 2"/>
          <p:cNvGrpSpPr/>
          <p:nvPr/>
        </p:nvGrpSpPr>
        <p:grpSpPr>
          <a:xfrm>
            <a:off x="286502" y="181935"/>
            <a:ext cx="1083213" cy="1206469"/>
            <a:chOff x="567057" y="1661383"/>
            <a:chExt cx="1083213" cy="1206469"/>
          </a:xfrm>
        </p:grpSpPr>
        <p:sp>
          <p:nvSpPr>
            <p:cNvPr id="4" name="Oval 3"/>
            <p:cNvSpPr/>
            <p:nvPr/>
          </p:nvSpPr>
          <p:spPr>
            <a:xfrm>
              <a:off x="567057" y="1759856"/>
              <a:ext cx="1083213" cy="1107996"/>
            </a:xfrm>
            <a:prstGeom prst="ellipse">
              <a:avLst/>
            </a:prstGeom>
            <a:noFill/>
            <a:ln w="25400"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5" name="Rectangle 7"/>
            <p:cNvSpPr>
              <a:spLocks noChangeArrowheads="1"/>
            </p:cNvSpPr>
            <p:nvPr/>
          </p:nvSpPr>
          <p:spPr bwMode="auto">
            <a:xfrm>
              <a:off x="567057" y="1661383"/>
              <a:ext cx="1083213"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en-US" sz="4400" b="0" i="0" u="none" strike="noStrike" kern="0" cap="none" spc="0" normalizeH="0" baseline="0" noProof="0" dirty="0" smtClean="0">
                  <a:ln>
                    <a:noFill/>
                  </a:ln>
                  <a:solidFill>
                    <a:prstClr val="black">
                      <a:lumMod val="95000"/>
                      <a:lumOff val="5000"/>
                    </a:prstClr>
                  </a:solidFill>
                  <a:effectLst/>
                  <a:uLnTx/>
                  <a:uFillTx/>
                  <a:latin typeface="Raleway" panose="020B0503030101060003" pitchFamily="34" charset="0"/>
                </a:rPr>
                <a:t>1</a:t>
              </a:r>
              <a:endParaRPr kumimoji="0" lang="en-US" sz="4400" b="0" i="0" u="none" strike="noStrike" kern="0" cap="none" spc="0" normalizeH="0" baseline="0" noProof="0" dirty="0">
                <a:ln>
                  <a:noFill/>
                </a:ln>
                <a:solidFill>
                  <a:prstClr val="black">
                    <a:lumMod val="95000"/>
                    <a:lumOff val="5000"/>
                  </a:prstClr>
                </a:solidFill>
                <a:effectLst/>
                <a:uLnTx/>
                <a:uFillTx/>
                <a:latin typeface="Raleway" panose="020B0503030101060003" pitchFamily="34" charset="0"/>
              </a:endParaRPr>
            </a:p>
          </p:txBody>
        </p:sp>
      </p:grpSp>
      <p:sp>
        <p:nvSpPr>
          <p:cNvPr id="6" name="Rectangle 7"/>
          <p:cNvSpPr>
            <a:spLocks noChangeArrowheads="1"/>
          </p:cNvSpPr>
          <p:nvPr/>
        </p:nvSpPr>
        <p:spPr bwMode="auto">
          <a:xfrm>
            <a:off x="1611992" y="405329"/>
            <a:ext cx="4305053" cy="661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algn="just">
              <a:lnSpc>
                <a:spcPct val="150000"/>
              </a:lnSpc>
            </a:pPr>
            <a:r>
              <a:rPr lang="en-US" sz="2800" dirty="0" err="1" smtClean="0">
                <a:solidFill>
                  <a:schemeClr val="accent1"/>
                </a:solidFill>
                <a:latin typeface="Times New Roman" panose="02020603050405020304" pitchFamily="18" charset="0"/>
                <a:cs typeface="Times New Roman" panose="02020603050405020304" pitchFamily="18" charset="0"/>
              </a:rPr>
              <a:t>Tổng</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quan</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về</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Lozi</a:t>
            </a:r>
            <a:endParaRPr lang="en-US" sz="2800" dirty="0">
              <a:solidFill>
                <a:schemeClr val="accent1"/>
              </a:solidFill>
              <a:latin typeface="Times New Roman" panose="02020603050405020304" pitchFamily="18" charset="0"/>
              <a:cs typeface="Times New Roman" panose="02020603050405020304" pitchFamily="18" charset="0"/>
            </a:endParaRPr>
          </a:p>
        </p:txBody>
      </p:sp>
      <p:sp>
        <p:nvSpPr>
          <p:cNvPr id="7" name="AutoShape 63"/>
          <p:cNvSpPr>
            <a:spLocks/>
          </p:cNvSpPr>
          <p:nvPr/>
        </p:nvSpPr>
        <p:spPr bwMode="auto">
          <a:xfrm>
            <a:off x="1611992" y="1622069"/>
            <a:ext cx="381000" cy="369332"/>
          </a:xfrm>
          <a:custGeom>
            <a:avLst/>
            <a:gdLst/>
            <a:ahLst/>
            <a:cxnLst/>
            <a:rect l="0" t="0" r="r" b="b"/>
            <a:pathLst>
              <a:path w="21598" h="21600">
                <a:moveTo>
                  <a:pt x="17537" y="12698"/>
                </a:moveTo>
                <a:lnTo>
                  <a:pt x="19799" y="9998"/>
                </a:lnTo>
                <a:lnTo>
                  <a:pt x="19799" y="17284"/>
                </a:lnTo>
                <a:cubicBezTo>
                  <a:pt x="19799" y="17875"/>
                  <a:pt x="19701" y="18430"/>
                  <a:pt x="19505" y="18950"/>
                </a:cubicBezTo>
                <a:cubicBezTo>
                  <a:pt x="19309" y="19470"/>
                  <a:pt x="19050" y="19928"/>
                  <a:pt x="18722" y="20322"/>
                </a:cubicBezTo>
                <a:cubicBezTo>
                  <a:pt x="18394" y="20716"/>
                  <a:pt x="18015" y="21027"/>
                  <a:pt x="17584" y="21256"/>
                </a:cubicBezTo>
                <a:cubicBezTo>
                  <a:pt x="17153" y="21485"/>
                  <a:pt x="16691" y="21600"/>
                  <a:pt x="16189" y="21600"/>
                </a:cubicBezTo>
                <a:lnTo>
                  <a:pt x="3595" y="21600"/>
                </a:lnTo>
                <a:cubicBezTo>
                  <a:pt x="3103" y="21600"/>
                  <a:pt x="2636" y="21485"/>
                  <a:pt x="2195" y="21256"/>
                </a:cubicBezTo>
                <a:cubicBezTo>
                  <a:pt x="1755" y="21027"/>
                  <a:pt x="1373" y="20716"/>
                  <a:pt x="1052" y="20322"/>
                </a:cubicBezTo>
                <a:cubicBezTo>
                  <a:pt x="734" y="19928"/>
                  <a:pt x="477" y="19470"/>
                  <a:pt x="286" y="18950"/>
                </a:cubicBezTo>
                <a:cubicBezTo>
                  <a:pt x="95" y="18430"/>
                  <a:pt x="0" y="17875"/>
                  <a:pt x="0" y="17284"/>
                </a:cubicBezTo>
                <a:lnTo>
                  <a:pt x="0" y="4316"/>
                </a:lnTo>
                <a:cubicBezTo>
                  <a:pt x="0" y="3722"/>
                  <a:pt x="95" y="3164"/>
                  <a:pt x="286" y="2632"/>
                </a:cubicBezTo>
                <a:cubicBezTo>
                  <a:pt x="477" y="2107"/>
                  <a:pt x="734" y="1645"/>
                  <a:pt x="1052" y="1263"/>
                </a:cubicBezTo>
                <a:cubicBezTo>
                  <a:pt x="1373" y="878"/>
                  <a:pt x="1755" y="573"/>
                  <a:pt x="2195" y="344"/>
                </a:cubicBezTo>
                <a:cubicBezTo>
                  <a:pt x="2636" y="115"/>
                  <a:pt x="3103" y="0"/>
                  <a:pt x="3595" y="0"/>
                </a:cubicBezTo>
                <a:lnTo>
                  <a:pt x="16189" y="0"/>
                </a:lnTo>
                <a:cubicBezTo>
                  <a:pt x="16402" y="0"/>
                  <a:pt x="16605" y="26"/>
                  <a:pt x="16798" y="82"/>
                </a:cubicBezTo>
                <a:lnTo>
                  <a:pt x="14608" y="2715"/>
                </a:lnTo>
                <a:lnTo>
                  <a:pt x="3595" y="2715"/>
                </a:lnTo>
                <a:cubicBezTo>
                  <a:pt x="3228" y="2715"/>
                  <a:pt x="2915" y="2868"/>
                  <a:pt x="2653" y="3185"/>
                </a:cubicBezTo>
                <a:cubicBezTo>
                  <a:pt x="2391" y="3496"/>
                  <a:pt x="2261" y="3875"/>
                  <a:pt x="2261" y="4316"/>
                </a:cubicBezTo>
                <a:lnTo>
                  <a:pt x="2261" y="17284"/>
                </a:lnTo>
                <a:cubicBezTo>
                  <a:pt x="2261" y="17725"/>
                  <a:pt x="2391" y="18101"/>
                  <a:pt x="2653" y="18412"/>
                </a:cubicBezTo>
                <a:cubicBezTo>
                  <a:pt x="2915" y="18730"/>
                  <a:pt x="3228" y="18888"/>
                  <a:pt x="3595" y="18888"/>
                </a:cubicBezTo>
                <a:lnTo>
                  <a:pt x="16189" y="18888"/>
                </a:lnTo>
                <a:cubicBezTo>
                  <a:pt x="16556" y="18888"/>
                  <a:pt x="16874" y="18730"/>
                  <a:pt x="17139" y="18412"/>
                </a:cubicBezTo>
                <a:cubicBezTo>
                  <a:pt x="17405" y="18101"/>
                  <a:pt x="17537" y="17725"/>
                  <a:pt x="17537" y="17284"/>
                </a:cubicBezTo>
                <a:lnTo>
                  <a:pt x="17537" y="12698"/>
                </a:lnTo>
                <a:close/>
                <a:moveTo>
                  <a:pt x="21333" y="2797"/>
                </a:moveTo>
                <a:cubicBezTo>
                  <a:pt x="21514" y="3011"/>
                  <a:pt x="21600" y="3273"/>
                  <a:pt x="21598" y="3578"/>
                </a:cubicBezTo>
                <a:cubicBezTo>
                  <a:pt x="21593" y="3881"/>
                  <a:pt x="21505" y="4137"/>
                  <a:pt x="21333" y="4342"/>
                </a:cubicBezTo>
                <a:lnTo>
                  <a:pt x="13005" y="14346"/>
                </a:lnTo>
                <a:lnTo>
                  <a:pt x="11855" y="15721"/>
                </a:lnTo>
                <a:cubicBezTo>
                  <a:pt x="11676" y="15938"/>
                  <a:pt x="11458" y="16044"/>
                  <a:pt x="11206" y="16044"/>
                </a:cubicBezTo>
                <a:cubicBezTo>
                  <a:pt x="10952" y="16044"/>
                  <a:pt x="10734" y="15938"/>
                  <a:pt x="10555" y="15721"/>
                </a:cubicBezTo>
                <a:lnTo>
                  <a:pt x="9383" y="14346"/>
                </a:lnTo>
                <a:lnTo>
                  <a:pt x="4780" y="8787"/>
                </a:lnTo>
                <a:cubicBezTo>
                  <a:pt x="4601" y="8573"/>
                  <a:pt x="4508" y="8314"/>
                  <a:pt x="4508" y="8006"/>
                </a:cubicBezTo>
                <a:cubicBezTo>
                  <a:pt x="4508" y="7703"/>
                  <a:pt x="4601" y="7442"/>
                  <a:pt x="4780" y="7227"/>
                </a:cubicBezTo>
                <a:lnTo>
                  <a:pt x="5927" y="5847"/>
                </a:lnTo>
                <a:cubicBezTo>
                  <a:pt x="6106" y="5635"/>
                  <a:pt x="6324" y="5526"/>
                  <a:pt x="6578" y="5526"/>
                </a:cubicBezTo>
                <a:cubicBezTo>
                  <a:pt x="6830" y="5526"/>
                  <a:pt x="7043" y="5635"/>
                  <a:pt x="7215" y="5847"/>
                </a:cubicBezTo>
                <a:lnTo>
                  <a:pt x="11199" y="10633"/>
                </a:lnTo>
                <a:lnTo>
                  <a:pt x="18861" y="1404"/>
                </a:lnTo>
                <a:cubicBezTo>
                  <a:pt x="19040" y="1187"/>
                  <a:pt x="19263" y="1084"/>
                  <a:pt x="19525" y="1087"/>
                </a:cubicBezTo>
                <a:cubicBezTo>
                  <a:pt x="19787" y="1093"/>
                  <a:pt x="20002" y="1199"/>
                  <a:pt x="20173" y="1404"/>
                </a:cubicBezTo>
                <a:lnTo>
                  <a:pt x="21333" y="2797"/>
                </a:lnTo>
                <a:close/>
                <a:moveTo>
                  <a:pt x="21333" y="2797"/>
                </a:moveTo>
              </a:path>
            </a:pathLst>
          </a:custGeom>
          <a:solidFill>
            <a:schemeClr val="accent1"/>
          </a:solid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s-ES"/>
          </a:p>
        </p:txBody>
      </p:sp>
      <p:sp>
        <p:nvSpPr>
          <p:cNvPr id="8" name="TextBox 7"/>
          <p:cNvSpPr txBox="1"/>
          <p:nvPr/>
        </p:nvSpPr>
        <p:spPr>
          <a:xfrm>
            <a:off x="2247900" y="1545125"/>
            <a:ext cx="2343911" cy="523220"/>
          </a:xfrm>
          <a:prstGeom prst="rect">
            <a:avLst/>
          </a:prstGeom>
          <a:noFill/>
        </p:spPr>
        <p:txBody>
          <a:bodyPr wrap="none" rtlCol="0">
            <a:spAutoFit/>
          </a:bodyPr>
          <a:lstStyle/>
          <a:p>
            <a:r>
              <a:rPr lang="en-US" sz="2800" b="1" dirty="0" err="1" smtClean="0">
                <a:solidFill>
                  <a:schemeClr val="accent1"/>
                </a:solidFill>
                <a:latin typeface="Times New Roman" panose="02020603050405020304" pitchFamily="18" charset="0"/>
                <a:cs typeface="Times New Roman" panose="02020603050405020304" pitchFamily="18" charset="0"/>
              </a:rPr>
              <a:t>Cơ</a:t>
            </a:r>
            <a:r>
              <a:rPr lang="en-US" sz="2800" b="1" dirty="0" smtClean="0">
                <a:solidFill>
                  <a:schemeClr val="accent1"/>
                </a:solidFill>
                <a:latin typeface="Times New Roman" panose="02020603050405020304" pitchFamily="18" charset="0"/>
                <a:cs typeface="Times New Roman" panose="02020603050405020304" pitchFamily="18" charset="0"/>
              </a:rPr>
              <a:t> </a:t>
            </a:r>
            <a:r>
              <a:rPr lang="en-US" sz="2800" b="1" dirty="0" err="1" smtClean="0">
                <a:solidFill>
                  <a:schemeClr val="accent1"/>
                </a:solidFill>
                <a:latin typeface="Times New Roman" panose="02020603050405020304" pitchFamily="18" charset="0"/>
                <a:cs typeface="Times New Roman" panose="02020603050405020304" pitchFamily="18" charset="0"/>
              </a:rPr>
              <a:t>sở</a:t>
            </a:r>
            <a:r>
              <a:rPr lang="en-US" sz="2800" b="1" dirty="0" smtClean="0">
                <a:solidFill>
                  <a:schemeClr val="accent1"/>
                </a:solidFill>
                <a:latin typeface="Times New Roman" panose="02020603050405020304" pitchFamily="18" charset="0"/>
                <a:cs typeface="Times New Roman" panose="02020603050405020304" pitchFamily="18" charset="0"/>
              </a:rPr>
              <a:t> </a:t>
            </a:r>
            <a:r>
              <a:rPr lang="en-US" sz="2800" b="1" dirty="0" err="1" smtClean="0">
                <a:solidFill>
                  <a:schemeClr val="accent1"/>
                </a:solidFill>
                <a:latin typeface="Times New Roman" panose="02020603050405020304" pitchFamily="18" charset="0"/>
                <a:cs typeface="Times New Roman" panose="02020603050405020304" pitchFamily="18" charset="0"/>
              </a:rPr>
              <a:t>dữ</a:t>
            </a:r>
            <a:r>
              <a:rPr lang="en-US" sz="2800" b="1" dirty="0" smtClean="0">
                <a:solidFill>
                  <a:schemeClr val="accent1"/>
                </a:solidFill>
                <a:latin typeface="Times New Roman" panose="02020603050405020304" pitchFamily="18" charset="0"/>
                <a:cs typeface="Times New Roman" panose="02020603050405020304" pitchFamily="18" charset="0"/>
              </a:rPr>
              <a:t> </a:t>
            </a:r>
            <a:r>
              <a:rPr lang="en-US" sz="2800" b="1" dirty="0" err="1" smtClean="0">
                <a:solidFill>
                  <a:schemeClr val="accent1"/>
                </a:solidFill>
                <a:latin typeface="Times New Roman" panose="02020603050405020304" pitchFamily="18" charset="0"/>
                <a:cs typeface="Times New Roman" panose="02020603050405020304" pitchFamily="18" charset="0"/>
              </a:rPr>
              <a:t>liệu</a:t>
            </a:r>
            <a:r>
              <a:rPr lang="en-US" sz="2800" b="1" dirty="0" smtClean="0">
                <a:solidFill>
                  <a:schemeClr val="accent1"/>
                </a:solidFill>
                <a:latin typeface="Times New Roman" panose="02020603050405020304" pitchFamily="18" charset="0"/>
                <a:cs typeface="Times New Roman" panose="02020603050405020304" pitchFamily="18" charset="0"/>
              </a:rPr>
              <a:t>:</a:t>
            </a:r>
            <a:endParaRPr lang="en-US" sz="2800" b="1" dirty="0">
              <a:solidFill>
                <a:schemeClr val="accent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2730404" y="2348763"/>
            <a:ext cx="9156674" cy="400110"/>
          </a:xfrm>
          <a:prstGeom prst="rect">
            <a:avLst/>
          </a:prstGeom>
          <a:noFill/>
        </p:spPr>
        <p:txBody>
          <a:bodyPr wrap="none" rtlCol="0">
            <a:spAutoFit/>
          </a:bodyPr>
          <a:lstStyle/>
          <a:p>
            <a:r>
              <a:rPr lang="en-US" sz="2000" b="1" dirty="0" err="1" smtClean="0">
                <a:solidFill>
                  <a:schemeClr val="accent1"/>
                </a:solidFill>
                <a:latin typeface="Arial" panose="020B0604020202020204" pitchFamily="34" charset="0"/>
                <a:cs typeface="Arial" panose="020B0604020202020204" pitchFamily="34" charset="0"/>
              </a:rPr>
              <a:t>Chức</a:t>
            </a:r>
            <a:r>
              <a:rPr lang="en-US" sz="2000" b="1" dirty="0" smtClean="0">
                <a:solidFill>
                  <a:schemeClr val="accent1"/>
                </a:solidFill>
                <a:latin typeface="Arial" panose="020B0604020202020204" pitchFamily="34" charset="0"/>
                <a:cs typeface="Arial" panose="020B0604020202020204" pitchFamily="34" charset="0"/>
              </a:rPr>
              <a:t> </a:t>
            </a:r>
            <a:r>
              <a:rPr lang="en-US" sz="2000" b="1" dirty="0" err="1" smtClean="0">
                <a:solidFill>
                  <a:schemeClr val="accent1"/>
                </a:solidFill>
                <a:latin typeface="Arial" panose="020B0604020202020204" pitchFamily="34" charset="0"/>
                <a:cs typeface="Arial" panose="020B0604020202020204" pitchFamily="34" charset="0"/>
              </a:rPr>
              <a:t>năng</a:t>
            </a:r>
            <a:r>
              <a:rPr lang="en-US" sz="2000" b="1" dirty="0" smtClean="0">
                <a:solidFill>
                  <a:schemeClr val="accent1"/>
                </a:solidFill>
                <a:latin typeface="Arial" panose="020B0604020202020204" pitchFamily="34" charset="0"/>
                <a:cs typeface="Arial" panose="020B0604020202020204" pitchFamily="34" charset="0"/>
              </a:rPr>
              <a:t>: </a:t>
            </a:r>
            <a:r>
              <a:rPr lang="vi-VN" sz="2000" dirty="0" smtClean="0">
                <a:latin typeface="Arial" panose="020B0604020202020204" pitchFamily="34" charset="0"/>
                <a:cs typeface="Arial" panose="020B0604020202020204" pitchFamily="34" charset="0"/>
              </a:rPr>
              <a:t>Giúp </a:t>
            </a:r>
            <a:r>
              <a:rPr lang="vi-VN" sz="2000" dirty="0">
                <a:latin typeface="Arial" panose="020B0604020202020204" pitchFamily="34" charset="0"/>
                <a:cs typeface="Arial" panose="020B0604020202020204" pitchFamily="34" charset="0"/>
              </a:rPr>
              <a:t>quản lý và lưu trữ thông tin người dùng, địa điểm, đăng bán</a:t>
            </a:r>
            <a:r>
              <a:rPr lang="vi-VN"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10" name="TextBox 9"/>
          <p:cNvSpPr txBox="1"/>
          <p:nvPr/>
        </p:nvSpPr>
        <p:spPr>
          <a:xfrm>
            <a:off x="2730404" y="3029291"/>
            <a:ext cx="8885766" cy="1015663"/>
          </a:xfrm>
          <a:prstGeom prst="rect">
            <a:avLst/>
          </a:prstGeom>
          <a:noFill/>
        </p:spPr>
        <p:txBody>
          <a:bodyPr wrap="none" rtlCol="0">
            <a:spAutoFit/>
          </a:bodyPr>
          <a:lstStyle/>
          <a:p>
            <a:r>
              <a:rPr lang="vi-VN" sz="2000" b="1" dirty="0">
                <a:solidFill>
                  <a:schemeClr val="accent1"/>
                </a:solidFill>
              </a:rPr>
              <a:t>Kiến thức vận dụng</a:t>
            </a:r>
            <a:r>
              <a:rPr lang="vi-VN" sz="2000" b="1" dirty="0" smtClean="0">
                <a:solidFill>
                  <a:schemeClr val="accent1"/>
                </a:solidFill>
              </a:rPr>
              <a:t>:</a:t>
            </a:r>
            <a:r>
              <a:rPr lang="en-US" sz="2000" b="1" dirty="0" smtClean="0">
                <a:solidFill>
                  <a:schemeClr val="accent1"/>
                </a:solidFill>
              </a:rPr>
              <a:t> </a:t>
            </a:r>
            <a:r>
              <a:rPr lang="en-US" sz="2000" dirty="0"/>
              <a:t>C</a:t>
            </a:r>
            <a:r>
              <a:rPr lang="vi-VN" sz="2000" dirty="0" smtClean="0"/>
              <a:t>ác </a:t>
            </a:r>
            <a:r>
              <a:rPr lang="vi-VN" sz="2000" dirty="0"/>
              <a:t>kiến thức căn bản của web service, hosting </a:t>
            </a:r>
            <a:r>
              <a:rPr lang="vi-VN" sz="2000" dirty="0" smtClean="0"/>
              <a:t>online</a:t>
            </a:r>
            <a:r>
              <a:rPr lang="en-US" sz="2000" dirty="0" smtClean="0"/>
              <a:t/>
            </a:r>
            <a:br>
              <a:rPr lang="en-US" sz="2000" dirty="0" smtClean="0"/>
            </a:br>
            <a:r>
              <a:rPr lang="vi-VN" sz="2000" dirty="0" smtClean="0"/>
              <a:t> </a:t>
            </a:r>
            <a:r>
              <a:rPr lang="vi-VN" sz="2000" dirty="0"/>
              <a:t>(</a:t>
            </a:r>
            <a:r>
              <a:rPr lang="vi-VN" sz="2000" u="sng" dirty="0">
                <a:hlinkClick r:id="rId2"/>
              </a:rPr>
              <a:t>www.000webhost.com</a:t>
            </a:r>
            <a:r>
              <a:rPr lang="vi-VN" sz="2000" dirty="0"/>
              <a:t>), truy xuất dữ liệu bằng file PHP, Quản lý </a:t>
            </a:r>
            <a:r>
              <a:rPr lang="vi-VN" sz="2000" dirty="0" smtClean="0"/>
              <a:t>database</a:t>
            </a:r>
            <a:r>
              <a:rPr lang="en-US" sz="2000" dirty="0" smtClean="0"/>
              <a:t/>
            </a:r>
            <a:br>
              <a:rPr lang="en-US" sz="2000" dirty="0" smtClean="0"/>
            </a:br>
            <a:r>
              <a:rPr lang="vi-VN" sz="2000" dirty="0" smtClean="0"/>
              <a:t>bằng </a:t>
            </a:r>
            <a:r>
              <a:rPr lang="vi-VN" sz="2000" dirty="0"/>
              <a:t>PHPMyAdmin.</a:t>
            </a:r>
            <a:r>
              <a:rPr lang="vi-VN" sz="2000" dirty="0" smtClean="0"/>
              <a:t>bán.</a:t>
            </a:r>
            <a:endParaRPr lang="en-US" sz="2000" dirty="0"/>
          </a:p>
        </p:txBody>
      </p:sp>
      <p:sp>
        <p:nvSpPr>
          <p:cNvPr id="11" name="TextBox 10"/>
          <p:cNvSpPr txBox="1"/>
          <p:nvPr/>
        </p:nvSpPr>
        <p:spPr>
          <a:xfrm>
            <a:off x="2730404" y="4325372"/>
            <a:ext cx="9368527" cy="707886"/>
          </a:xfrm>
          <a:prstGeom prst="rect">
            <a:avLst/>
          </a:prstGeom>
          <a:noFill/>
        </p:spPr>
        <p:txBody>
          <a:bodyPr wrap="none" rtlCol="0">
            <a:spAutoFit/>
          </a:bodyPr>
          <a:lstStyle/>
          <a:p>
            <a:r>
              <a:rPr lang="en-US" sz="2000" b="1" dirty="0" err="1" smtClean="0">
                <a:solidFill>
                  <a:schemeClr val="accent1"/>
                </a:solidFill>
                <a:latin typeface="Arial" panose="020B0604020202020204" pitchFamily="34" charset="0"/>
                <a:cs typeface="Arial" panose="020B0604020202020204" pitchFamily="34" charset="0"/>
              </a:rPr>
              <a:t>Nội</a:t>
            </a:r>
            <a:r>
              <a:rPr lang="en-US" sz="2000" b="1" dirty="0" smtClean="0">
                <a:solidFill>
                  <a:schemeClr val="accent1"/>
                </a:solidFill>
                <a:latin typeface="Arial" panose="020B0604020202020204" pitchFamily="34" charset="0"/>
                <a:cs typeface="Arial" panose="020B0604020202020204" pitchFamily="34" charset="0"/>
              </a:rPr>
              <a:t> dung code: </a:t>
            </a:r>
            <a:r>
              <a:rPr lang="en-US" sz="2000" dirty="0">
                <a:latin typeface="Arial" panose="020B0604020202020204" pitchFamily="34" charset="0"/>
                <a:cs typeface="Arial" panose="020B0604020202020204" pitchFamily="34" charset="0"/>
              </a:rPr>
              <a:t>G</a:t>
            </a:r>
            <a:r>
              <a:rPr lang="vi-VN" sz="2000" dirty="0" smtClean="0">
                <a:latin typeface="Arial" panose="020B0604020202020204" pitchFamily="34" charset="0"/>
                <a:cs typeface="Arial" panose="020B0604020202020204" pitchFamily="34" charset="0"/>
              </a:rPr>
              <a:t>ồm </a:t>
            </a:r>
            <a:r>
              <a:rPr lang="vi-VN" sz="2000" dirty="0">
                <a:latin typeface="Arial" panose="020B0604020202020204" pitchFamily="34" charset="0"/>
                <a:cs typeface="Arial" panose="020B0604020202020204" pitchFamily="34" charset="0"/>
              </a:rPr>
              <a:t>các hàm mở, đóng, xóa, thêm và sửa đổi dữ liệu </a:t>
            </a:r>
            <a:r>
              <a:rPr lang="vi-VN" sz="2000" dirty="0" smtClean="0">
                <a:latin typeface="Arial" panose="020B0604020202020204" pitchFamily="34" charset="0"/>
                <a:cs typeface="Arial" panose="020B0604020202020204" pitchFamily="34" charset="0"/>
              </a:rPr>
              <a:t>như</a:t>
            </a:r>
            <a:r>
              <a:rPr lang="en-US" sz="2000" dirty="0" smtClean="0">
                <a:latin typeface="Arial" panose="020B0604020202020204" pitchFamily="34" charset="0"/>
                <a:cs typeface="Arial" panose="020B0604020202020204" pitchFamily="34" charset="0"/>
              </a:rPr>
              <a:t/>
            </a:r>
            <a:br>
              <a:rPr lang="en-US" sz="2000" dirty="0" smtClean="0">
                <a:latin typeface="Arial" panose="020B0604020202020204" pitchFamily="34" charset="0"/>
                <a:cs typeface="Arial" panose="020B0604020202020204" pitchFamily="34" charset="0"/>
              </a:rPr>
            </a:br>
            <a:r>
              <a:rPr lang="vi-VN" sz="2000" dirty="0" smtClean="0">
                <a:latin typeface="Arial" panose="020B0604020202020204" pitchFamily="34" charset="0"/>
                <a:cs typeface="Arial" panose="020B0604020202020204" pitchFamily="34" charset="0"/>
              </a:rPr>
              <a:t>thông </a:t>
            </a:r>
            <a:r>
              <a:rPr lang="vi-VN" sz="2000" dirty="0">
                <a:latin typeface="Arial" panose="020B0604020202020204" pitchFamily="34" charset="0"/>
                <a:cs typeface="Arial" panose="020B0604020202020204" pitchFamily="34" charset="0"/>
              </a:rPr>
              <a:t>tin quán ăn,nhãn trong database, lấy toàn bộ dữ liệu thành kiểu ArrayList,..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7914917"/>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r>
              <a:rPr lang="en-US" sz="2000" dirty="0" smtClean="0"/>
              <a:t>6</a:t>
            </a:r>
          </a:p>
        </p:txBody>
      </p:sp>
      <p:grpSp>
        <p:nvGrpSpPr>
          <p:cNvPr id="3" name="Group 2"/>
          <p:cNvGrpSpPr/>
          <p:nvPr/>
        </p:nvGrpSpPr>
        <p:grpSpPr>
          <a:xfrm>
            <a:off x="286502" y="181935"/>
            <a:ext cx="1083213" cy="1206469"/>
            <a:chOff x="567057" y="1661383"/>
            <a:chExt cx="1083213" cy="1206469"/>
          </a:xfrm>
        </p:grpSpPr>
        <p:sp>
          <p:nvSpPr>
            <p:cNvPr id="4" name="Oval 3"/>
            <p:cNvSpPr/>
            <p:nvPr/>
          </p:nvSpPr>
          <p:spPr>
            <a:xfrm>
              <a:off x="567057" y="1759856"/>
              <a:ext cx="1083213" cy="1107996"/>
            </a:xfrm>
            <a:prstGeom prst="ellipse">
              <a:avLst/>
            </a:prstGeom>
            <a:noFill/>
            <a:ln w="25400"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5" name="Rectangle 7"/>
            <p:cNvSpPr>
              <a:spLocks noChangeArrowheads="1"/>
            </p:cNvSpPr>
            <p:nvPr/>
          </p:nvSpPr>
          <p:spPr bwMode="auto">
            <a:xfrm>
              <a:off x="567057" y="1661383"/>
              <a:ext cx="1083213"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en-US" sz="4400" b="0" i="0" u="none" strike="noStrike" kern="0" cap="none" spc="0" normalizeH="0" baseline="0" noProof="0" dirty="0" smtClean="0">
                  <a:ln>
                    <a:noFill/>
                  </a:ln>
                  <a:solidFill>
                    <a:prstClr val="black">
                      <a:lumMod val="95000"/>
                      <a:lumOff val="5000"/>
                    </a:prstClr>
                  </a:solidFill>
                  <a:effectLst/>
                  <a:uLnTx/>
                  <a:uFillTx/>
                  <a:latin typeface="Raleway" panose="020B0503030101060003" pitchFamily="34" charset="0"/>
                </a:rPr>
                <a:t>1</a:t>
              </a:r>
              <a:endParaRPr kumimoji="0" lang="en-US" sz="4400" b="0" i="0" u="none" strike="noStrike" kern="0" cap="none" spc="0" normalizeH="0" baseline="0" noProof="0" dirty="0">
                <a:ln>
                  <a:noFill/>
                </a:ln>
                <a:solidFill>
                  <a:prstClr val="black">
                    <a:lumMod val="95000"/>
                    <a:lumOff val="5000"/>
                  </a:prstClr>
                </a:solidFill>
                <a:effectLst/>
                <a:uLnTx/>
                <a:uFillTx/>
                <a:latin typeface="Raleway" panose="020B0503030101060003" pitchFamily="34" charset="0"/>
              </a:endParaRPr>
            </a:p>
          </p:txBody>
        </p:sp>
      </p:grpSp>
      <p:sp>
        <p:nvSpPr>
          <p:cNvPr id="6" name="Rectangle 7"/>
          <p:cNvSpPr>
            <a:spLocks noChangeArrowheads="1"/>
          </p:cNvSpPr>
          <p:nvPr/>
        </p:nvSpPr>
        <p:spPr bwMode="auto">
          <a:xfrm>
            <a:off x="1611992" y="405329"/>
            <a:ext cx="4305053" cy="661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algn="just">
              <a:lnSpc>
                <a:spcPct val="150000"/>
              </a:lnSpc>
            </a:pPr>
            <a:r>
              <a:rPr lang="en-US" sz="2800" dirty="0" err="1" smtClean="0">
                <a:solidFill>
                  <a:schemeClr val="accent1"/>
                </a:solidFill>
                <a:latin typeface="Times New Roman" panose="02020603050405020304" pitchFamily="18" charset="0"/>
                <a:cs typeface="Times New Roman" panose="02020603050405020304" pitchFamily="18" charset="0"/>
              </a:rPr>
              <a:t>Tổng</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quan</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về</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Lozi</a:t>
            </a:r>
            <a:endParaRPr lang="en-US" sz="2800" dirty="0">
              <a:solidFill>
                <a:schemeClr val="accent1"/>
              </a:solidFill>
              <a:latin typeface="Times New Roman" panose="02020603050405020304" pitchFamily="18" charset="0"/>
              <a:cs typeface="Times New Roman" panose="02020603050405020304" pitchFamily="18" charset="0"/>
            </a:endParaRPr>
          </a:p>
        </p:txBody>
      </p:sp>
      <p:sp>
        <p:nvSpPr>
          <p:cNvPr id="7" name="AutoShape 63"/>
          <p:cNvSpPr>
            <a:spLocks/>
          </p:cNvSpPr>
          <p:nvPr/>
        </p:nvSpPr>
        <p:spPr bwMode="auto">
          <a:xfrm>
            <a:off x="1611992" y="1622069"/>
            <a:ext cx="381000" cy="369332"/>
          </a:xfrm>
          <a:custGeom>
            <a:avLst/>
            <a:gdLst/>
            <a:ahLst/>
            <a:cxnLst/>
            <a:rect l="0" t="0" r="r" b="b"/>
            <a:pathLst>
              <a:path w="21598" h="21600">
                <a:moveTo>
                  <a:pt x="17537" y="12698"/>
                </a:moveTo>
                <a:lnTo>
                  <a:pt x="19799" y="9998"/>
                </a:lnTo>
                <a:lnTo>
                  <a:pt x="19799" y="17284"/>
                </a:lnTo>
                <a:cubicBezTo>
                  <a:pt x="19799" y="17875"/>
                  <a:pt x="19701" y="18430"/>
                  <a:pt x="19505" y="18950"/>
                </a:cubicBezTo>
                <a:cubicBezTo>
                  <a:pt x="19309" y="19470"/>
                  <a:pt x="19050" y="19928"/>
                  <a:pt x="18722" y="20322"/>
                </a:cubicBezTo>
                <a:cubicBezTo>
                  <a:pt x="18394" y="20716"/>
                  <a:pt x="18015" y="21027"/>
                  <a:pt x="17584" y="21256"/>
                </a:cubicBezTo>
                <a:cubicBezTo>
                  <a:pt x="17153" y="21485"/>
                  <a:pt x="16691" y="21600"/>
                  <a:pt x="16189" y="21600"/>
                </a:cubicBezTo>
                <a:lnTo>
                  <a:pt x="3595" y="21600"/>
                </a:lnTo>
                <a:cubicBezTo>
                  <a:pt x="3103" y="21600"/>
                  <a:pt x="2636" y="21485"/>
                  <a:pt x="2195" y="21256"/>
                </a:cubicBezTo>
                <a:cubicBezTo>
                  <a:pt x="1755" y="21027"/>
                  <a:pt x="1373" y="20716"/>
                  <a:pt x="1052" y="20322"/>
                </a:cubicBezTo>
                <a:cubicBezTo>
                  <a:pt x="734" y="19928"/>
                  <a:pt x="477" y="19470"/>
                  <a:pt x="286" y="18950"/>
                </a:cubicBezTo>
                <a:cubicBezTo>
                  <a:pt x="95" y="18430"/>
                  <a:pt x="0" y="17875"/>
                  <a:pt x="0" y="17284"/>
                </a:cubicBezTo>
                <a:lnTo>
                  <a:pt x="0" y="4316"/>
                </a:lnTo>
                <a:cubicBezTo>
                  <a:pt x="0" y="3722"/>
                  <a:pt x="95" y="3164"/>
                  <a:pt x="286" y="2632"/>
                </a:cubicBezTo>
                <a:cubicBezTo>
                  <a:pt x="477" y="2107"/>
                  <a:pt x="734" y="1645"/>
                  <a:pt x="1052" y="1263"/>
                </a:cubicBezTo>
                <a:cubicBezTo>
                  <a:pt x="1373" y="878"/>
                  <a:pt x="1755" y="573"/>
                  <a:pt x="2195" y="344"/>
                </a:cubicBezTo>
                <a:cubicBezTo>
                  <a:pt x="2636" y="115"/>
                  <a:pt x="3103" y="0"/>
                  <a:pt x="3595" y="0"/>
                </a:cubicBezTo>
                <a:lnTo>
                  <a:pt x="16189" y="0"/>
                </a:lnTo>
                <a:cubicBezTo>
                  <a:pt x="16402" y="0"/>
                  <a:pt x="16605" y="26"/>
                  <a:pt x="16798" y="82"/>
                </a:cubicBezTo>
                <a:lnTo>
                  <a:pt x="14608" y="2715"/>
                </a:lnTo>
                <a:lnTo>
                  <a:pt x="3595" y="2715"/>
                </a:lnTo>
                <a:cubicBezTo>
                  <a:pt x="3228" y="2715"/>
                  <a:pt x="2915" y="2868"/>
                  <a:pt x="2653" y="3185"/>
                </a:cubicBezTo>
                <a:cubicBezTo>
                  <a:pt x="2391" y="3496"/>
                  <a:pt x="2261" y="3875"/>
                  <a:pt x="2261" y="4316"/>
                </a:cubicBezTo>
                <a:lnTo>
                  <a:pt x="2261" y="17284"/>
                </a:lnTo>
                <a:cubicBezTo>
                  <a:pt x="2261" y="17725"/>
                  <a:pt x="2391" y="18101"/>
                  <a:pt x="2653" y="18412"/>
                </a:cubicBezTo>
                <a:cubicBezTo>
                  <a:pt x="2915" y="18730"/>
                  <a:pt x="3228" y="18888"/>
                  <a:pt x="3595" y="18888"/>
                </a:cubicBezTo>
                <a:lnTo>
                  <a:pt x="16189" y="18888"/>
                </a:lnTo>
                <a:cubicBezTo>
                  <a:pt x="16556" y="18888"/>
                  <a:pt x="16874" y="18730"/>
                  <a:pt x="17139" y="18412"/>
                </a:cubicBezTo>
                <a:cubicBezTo>
                  <a:pt x="17405" y="18101"/>
                  <a:pt x="17537" y="17725"/>
                  <a:pt x="17537" y="17284"/>
                </a:cubicBezTo>
                <a:lnTo>
                  <a:pt x="17537" y="12698"/>
                </a:lnTo>
                <a:close/>
                <a:moveTo>
                  <a:pt x="21333" y="2797"/>
                </a:moveTo>
                <a:cubicBezTo>
                  <a:pt x="21514" y="3011"/>
                  <a:pt x="21600" y="3273"/>
                  <a:pt x="21598" y="3578"/>
                </a:cubicBezTo>
                <a:cubicBezTo>
                  <a:pt x="21593" y="3881"/>
                  <a:pt x="21505" y="4137"/>
                  <a:pt x="21333" y="4342"/>
                </a:cubicBezTo>
                <a:lnTo>
                  <a:pt x="13005" y="14346"/>
                </a:lnTo>
                <a:lnTo>
                  <a:pt x="11855" y="15721"/>
                </a:lnTo>
                <a:cubicBezTo>
                  <a:pt x="11676" y="15938"/>
                  <a:pt x="11458" y="16044"/>
                  <a:pt x="11206" y="16044"/>
                </a:cubicBezTo>
                <a:cubicBezTo>
                  <a:pt x="10952" y="16044"/>
                  <a:pt x="10734" y="15938"/>
                  <a:pt x="10555" y="15721"/>
                </a:cubicBezTo>
                <a:lnTo>
                  <a:pt x="9383" y="14346"/>
                </a:lnTo>
                <a:lnTo>
                  <a:pt x="4780" y="8787"/>
                </a:lnTo>
                <a:cubicBezTo>
                  <a:pt x="4601" y="8573"/>
                  <a:pt x="4508" y="8314"/>
                  <a:pt x="4508" y="8006"/>
                </a:cubicBezTo>
                <a:cubicBezTo>
                  <a:pt x="4508" y="7703"/>
                  <a:pt x="4601" y="7442"/>
                  <a:pt x="4780" y="7227"/>
                </a:cubicBezTo>
                <a:lnTo>
                  <a:pt x="5927" y="5847"/>
                </a:lnTo>
                <a:cubicBezTo>
                  <a:pt x="6106" y="5635"/>
                  <a:pt x="6324" y="5526"/>
                  <a:pt x="6578" y="5526"/>
                </a:cubicBezTo>
                <a:cubicBezTo>
                  <a:pt x="6830" y="5526"/>
                  <a:pt x="7043" y="5635"/>
                  <a:pt x="7215" y="5847"/>
                </a:cubicBezTo>
                <a:lnTo>
                  <a:pt x="11199" y="10633"/>
                </a:lnTo>
                <a:lnTo>
                  <a:pt x="18861" y="1404"/>
                </a:lnTo>
                <a:cubicBezTo>
                  <a:pt x="19040" y="1187"/>
                  <a:pt x="19263" y="1084"/>
                  <a:pt x="19525" y="1087"/>
                </a:cubicBezTo>
                <a:cubicBezTo>
                  <a:pt x="19787" y="1093"/>
                  <a:pt x="20002" y="1199"/>
                  <a:pt x="20173" y="1404"/>
                </a:cubicBezTo>
                <a:lnTo>
                  <a:pt x="21333" y="2797"/>
                </a:lnTo>
                <a:close/>
                <a:moveTo>
                  <a:pt x="21333" y="2797"/>
                </a:moveTo>
              </a:path>
            </a:pathLst>
          </a:custGeom>
          <a:solidFill>
            <a:schemeClr val="accent1"/>
          </a:solid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s-ES"/>
          </a:p>
        </p:txBody>
      </p:sp>
      <p:sp>
        <p:nvSpPr>
          <p:cNvPr id="8" name="TextBox 7"/>
          <p:cNvSpPr txBox="1"/>
          <p:nvPr/>
        </p:nvSpPr>
        <p:spPr>
          <a:xfrm>
            <a:off x="2247900" y="1545125"/>
            <a:ext cx="3385863" cy="523220"/>
          </a:xfrm>
          <a:prstGeom prst="rect">
            <a:avLst/>
          </a:prstGeom>
          <a:noFill/>
        </p:spPr>
        <p:txBody>
          <a:bodyPr wrap="none" rtlCol="0">
            <a:spAutoFit/>
          </a:bodyPr>
          <a:lstStyle/>
          <a:p>
            <a:r>
              <a:rPr lang="en-US" sz="2800" b="1" dirty="0" err="1" smtClean="0">
                <a:solidFill>
                  <a:schemeClr val="accent1"/>
                </a:solidFill>
                <a:latin typeface="Times New Roman" panose="02020603050405020304" pitchFamily="18" charset="0"/>
                <a:cs typeface="Times New Roman" panose="02020603050405020304" pitchFamily="18" charset="0"/>
              </a:rPr>
              <a:t>Quản</a:t>
            </a:r>
            <a:r>
              <a:rPr lang="en-US" sz="2800" b="1" dirty="0" smtClean="0">
                <a:solidFill>
                  <a:schemeClr val="accent1"/>
                </a:solidFill>
                <a:latin typeface="Times New Roman" panose="02020603050405020304" pitchFamily="18" charset="0"/>
                <a:cs typeface="Times New Roman" panose="02020603050405020304" pitchFamily="18" charset="0"/>
              </a:rPr>
              <a:t> </a:t>
            </a:r>
            <a:r>
              <a:rPr lang="en-US" sz="2800" b="1" dirty="0" err="1" smtClean="0">
                <a:solidFill>
                  <a:schemeClr val="accent1"/>
                </a:solidFill>
                <a:latin typeface="Times New Roman" panose="02020603050405020304" pitchFamily="18" charset="0"/>
                <a:cs typeface="Times New Roman" panose="02020603050405020304" pitchFamily="18" charset="0"/>
              </a:rPr>
              <a:t>lý</a:t>
            </a:r>
            <a:r>
              <a:rPr lang="en-US" sz="2800" b="1" dirty="0" smtClean="0">
                <a:solidFill>
                  <a:schemeClr val="accent1"/>
                </a:solidFill>
                <a:latin typeface="Times New Roman" panose="02020603050405020304" pitchFamily="18" charset="0"/>
                <a:cs typeface="Times New Roman" panose="02020603050405020304" pitchFamily="18" charset="0"/>
              </a:rPr>
              <a:t> </a:t>
            </a:r>
            <a:r>
              <a:rPr lang="en-US" sz="2800" b="1" dirty="0" err="1" smtClean="0">
                <a:solidFill>
                  <a:schemeClr val="accent1"/>
                </a:solidFill>
                <a:latin typeface="Times New Roman" panose="02020603050405020304" pitchFamily="18" charset="0"/>
                <a:cs typeface="Times New Roman" panose="02020603050405020304" pitchFamily="18" charset="0"/>
              </a:rPr>
              <a:t>người</a:t>
            </a:r>
            <a:r>
              <a:rPr lang="en-US" sz="2800" b="1" dirty="0" smtClean="0">
                <a:solidFill>
                  <a:schemeClr val="accent1"/>
                </a:solidFill>
                <a:latin typeface="Times New Roman" panose="02020603050405020304" pitchFamily="18" charset="0"/>
                <a:cs typeface="Times New Roman" panose="02020603050405020304" pitchFamily="18" charset="0"/>
              </a:rPr>
              <a:t> </a:t>
            </a:r>
            <a:r>
              <a:rPr lang="en-US" sz="2800" b="1" dirty="0" err="1" smtClean="0">
                <a:solidFill>
                  <a:schemeClr val="accent1"/>
                </a:solidFill>
                <a:latin typeface="Times New Roman" panose="02020603050405020304" pitchFamily="18" charset="0"/>
                <a:cs typeface="Times New Roman" panose="02020603050405020304" pitchFamily="18" charset="0"/>
              </a:rPr>
              <a:t>dùng</a:t>
            </a:r>
            <a:r>
              <a:rPr lang="en-US" sz="2800" b="1" dirty="0" smtClean="0">
                <a:solidFill>
                  <a:schemeClr val="accent1"/>
                </a:solidFill>
                <a:latin typeface="Times New Roman" panose="02020603050405020304" pitchFamily="18" charset="0"/>
                <a:cs typeface="Times New Roman" panose="02020603050405020304" pitchFamily="18" charset="0"/>
              </a:rPr>
              <a:t>:</a:t>
            </a:r>
            <a:endParaRPr lang="en-US" sz="2800" b="1" dirty="0">
              <a:solidFill>
                <a:schemeClr val="accent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2733982" y="2301654"/>
            <a:ext cx="9219383" cy="707886"/>
          </a:xfrm>
          <a:prstGeom prst="rect">
            <a:avLst/>
          </a:prstGeom>
          <a:noFill/>
        </p:spPr>
        <p:txBody>
          <a:bodyPr wrap="none" rtlCol="0">
            <a:spAutoFit/>
          </a:bodyPr>
          <a:lstStyle/>
          <a:p>
            <a:r>
              <a:rPr lang="en-US" sz="2000" b="1" dirty="0" err="1" smtClean="0">
                <a:solidFill>
                  <a:schemeClr val="accent1"/>
                </a:solidFill>
                <a:latin typeface="Arial" panose="020B0604020202020204" pitchFamily="34" charset="0"/>
                <a:cs typeface="Arial" panose="020B0604020202020204" pitchFamily="34" charset="0"/>
              </a:rPr>
              <a:t>Chức</a:t>
            </a:r>
            <a:r>
              <a:rPr lang="en-US" sz="2000" b="1" dirty="0" smtClean="0">
                <a:solidFill>
                  <a:schemeClr val="accent1"/>
                </a:solidFill>
                <a:latin typeface="Arial" panose="020B0604020202020204" pitchFamily="34" charset="0"/>
                <a:cs typeface="Arial" panose="020B0604020202020204" pitchFamily="34" charset="0"/>
              </a:rPr>
              <a:t> </a:t>
            </a:r>
            <a:r>
              <a:rPr lang="en-US" sz="2000" b="1" dirty="0" err="1" smtClean="0">
                <a:solidFill>
                  <a:schemeClr val="accent1"/>
                </a:solidFill>
                <a:latin typeface="Arial" panose="020B0604020202020204" pitchFamily="34" charset="0"/>
                <a:cs typeface="Arial" panose="020B0604020202020204" pitchFamily="34" charset="0"/>
              </a:rPr>
              <a:t>năng</a:t>
            </a:r>
            <a:r>
              <a:rPr lang="en-US" sz="2000" b="1" dirty="0" smtClean="0">
                <a:solidFill>
                  <a:schemeClr val="accent1"/>
                </a:solidFill>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Đăng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bán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sản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phẩm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tìm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kiếm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quán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ăn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gần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đây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theo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tìm</a:t>
            </a:r>
            <a:r>
              <a:rPr lang="en-US" sz="2000" dirty="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kiếm</a:t>
            </a:r>
            <a:r>
              <a:rPr lang="en-US" sz="2000" dirty="0">
                <a:latin typeface="Arial" panose="020B0604020202020204" pitchFamily="34" charset="0"/>
                <a:cs typeface="Arial" panose="020B0604020202020204" pitchFamily="34" charset="0"/>
              </a:rPr>
              <a:t/>
            </a:r>
            <a:br>
              <a:rPr lang="en-US" sz="2000" dirty="0">
                <a:latin typeface="Arial" panose="020B0604020202020204" pitchFamily="34" charset="0"/>
                <a:cs typeface="Arial" panose="020B0604020202020204" pitchFamily="34" charset="0"/>
              </a:rPr>
            </a:br>
            <a:r>
              <a:rPr lang="en-US" sz="2000" dirty="0" err="1" smtClean="0">
                <a:latin typeface="Arial" panose="020B0604020202020204" pitchFamily="34" charset="0"/>
                <a:cs typeface="Arial" panose="020B0604020202020204" pitchFamily="34" charset="0"/>
              </a:rPr>
              <a:t>của</a:t>
            </a:r>
            <a:r>
              <a:rPr lang="en-US" sz="2000" dirty="0" smtClean="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người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dùng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tìm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kiếm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có</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điều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kiện</a:t>
            </a:r>
            <a:r>
              <a:rPr lang="en-US" sz="2000" dirty="0">
                <a:latin typeface="Arial" panose="020B0604020202020204" pitchFamily="34" charset="0"/>
                <a:cs typeface="Arial" panose="020B0604020202020204" pitchFamily="34" charset="0"/>
              </a:rPr>
              <a:t>.</a:t>
            </a:r>
          </a:p>
        </p:txBody>
      </p:sp>
      <p:sp>
        <p:nvSpPr>
          <p:cNvPr id="10" name="TextBox 9"/>
          <p:cNvSpPr txBox="1"/>
          <p:nvPr/>
        </p:nvSpPr>
        <p:spPr>
          <a:xfrm>
            <a:off x="2730404" y="3897714"/>
            <a:ext cx="6586227" cy="400110"/>
          </a:xfrm>
          <a:prstGeom prst="rect">
            <a:avLst/>
          </a:prstGeom>
          <a:noFill/>
        </p:spPr>
        <p:txBody>
          <a:bodyPr wrap="none" rtlCol="0">
            <a:spAutoFit/>
          </a:bodyPr>
          <a:lstStyle/>
          <a:p>
            <a:r>
              <a:rPr lang="vi-VN" sz="2000" b="1" dirty="0">
                <a:solidFill>
                  <a:schemeClr val="accent1"/>
                </a:solidFill>
              </a:rPr>
              <a:t>Kiến thức vận dụng</a:t>
            </a:r>
            <a:r>
              <a:rPr lang="vi-VN" sz="2000" b="1" dirty="0" smtClean="0">
                <a:solidFill>
                  <a:schemeClr val="accent1"/>
                </a:solidFill>
              </a:rPr>
              <a:t>:</a:t>
            </a:r>
            <a:r>
              <a:rPr lang="en-US" sz="2000" b="1" dirty="0" smtClean="0">
                <a:solidFill>
                  <a:schemeClr val="accent1"/>
                </a:solidFill>
              </a:rPr>
              <a:t> </a:t>
            </a:r>
            <a:r>
              <a:rPr lang="en-US" sz="2000" dirty="0">
                <a:cs typeface="Arial" panose="020B0604020202020204" pitchFamily="34" charset="0"/>
              </a:rPr>
              <a:t>I</a:t>
            </a:r>
            <a:r>
              <a:rPr lang="en-US" sz="2000" dirty="0" smtClean="0">
                <a:cs typeface="Arial" panose="020B0604020202020204" pitchFamily="34" charset="0"/>
              </a:rPr>
              <a:t>ntent</a:t>
            </a:r>
            <a:r>
              <a:rPr lang="en-US" sz="2000" dirty="0">
                <a:cs typeface="Arial" panose="020B0604020202020204" pitchFamily="34" charset="0"/>
              </a:rPr>
              <a:t>, action bar, google API, Bundle</a:t>
            </a:r>
          </a:p>
        </p:txBody>
      </p:sp>
      <p:sp>
        <p:nvSpPr>
          <p:cNvPr id="11" name="TextBox 10"/>
          <p:cNvSpPr txBox="1"/>
          <p:nvPr/>
        </p:nvSpPr>
        <p:spPr>
          <a:xfrm>
            <a:off x="2730404" y="4541856"/>
            <a:ext cx="9159880" cy="707886"/>
          </a:xfrm>
          <a:prstGeom prst="rect">
            <a:avLst/>
          </a:prstGeom>
          <a:noFill/>
        </p:spPr>
        <p:txBody>
          <a:bodyPr wrap="none" rtlCol="0">
            <a:spAutoFit/>
          </a:bodyPr>
          <a:lstStyle/>
          <a:p>
            <a:r>
              <a:rPr lang="en-US" sz="2000" b="1" dirty="0" err="1" smtClean="0">
                <a:solidFill>
                  <a:schemeClr val="accent1"/>
                </a:solidFill>
                <a:latin typeface="Arial" panose="020B0604020202020204" pitchFamily="34" charset="0"/>
                <a:cs typeface="Arial" panose="020B0604020202020204" pitchFamily="34" charset="0"/>
              </a:rPr>
              <a:t>Nội</a:t>
            </a:r>
            <a:r>
              <a:rPr lang="en-US" sz="2000" b="1" dirty="0" smtClean="0">
                <a:solidFill>
                  <a:schemeClr val="accent1"/>
                </a:solidFill>
                <a:latin typeface="Arial" panose="020B0604020202020204" pitchFamily="34" charset="0"/>
                <a:cs typeface="Arial" panose="020B0604020202020204" pitchFamily="34" charset="0"/>
              </a:rPr>
              <a:t> dung code: </a:t>
            </a:r>
            <a:r>
              <a:rPr lang="en-US" sz="2000" dirty="0" err="1">
                <a:latin typeface="Arial" panose="020B0604020202020204" pitchFamily="34" charset="0"/>
                <a:cs typeface="Arial" panose="020B0604020202020204" pitchFamily="34" charset="0"/>
              </a:rPr>
              <a:t>C</a:t>
            </a:r>
            <a:r>
              <a:rPr lang="en-US" sz="2000" dirty="0" err="1" smtClean="0">
                <a:latin typeface="Arial" panose="020B0604020202020204" pitchFamily="34" charset="0"/>
                <a:cs typeface="Arial" panose="020B0604020202020204" pitchFamily="34" charset="0"/>
              </a:rPr>
              <a:t>ác</a:t>
            </a:r>
            <a:r>
              <a:rPr lang="en-US" sz="2000" dirty="0" smtClean="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hàm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lấy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dữ</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liệu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người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dùng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bằng</a:t>
            </a:r>
            <a:r>
              <a:rPr lang="en-US" sz="2000" dirty="0">
                <a:latin typeface="Arial" panose="020B0604020202020204" pitchFamily="34" charset="0"/>
                <a:cs typeface="Arial" panose="020B0604020202020204" pitchFamily="34" charset="0"/>
              </a:rPr>
              <a:t> JSON, </a:t>
            </a:r>
            <a:r>
              <a:rPr lang="en-US" sz="2000" dirty="0" err="1">
                <a:latin typeface="Arial" panose="020B0604020202020204" pitchFamily="34" charset="0"/>
                <a:cs typeface="Arial" panose="020B0604020202020204" pitchFamily="34" charset="0"/>
              </a:rPr>
              <a:t>sử</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dụng</a:t>
            </a: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Bundle,</a:t>
            </a:r>
            <a:br>
              <a:rPr lang="en-US" sz="2000" dirty="0" smtClean="0">
                <a:latin typeface="Arial" panose="020B0604020202020204" pitchFamily="34" charset="0"/>
                <a:cs typeface="Arial" panose="020B0604020202020204" pitchFamily="34" charset="0"/>
              </a:rPr>
            </a:br>
            <a:r>
              <a:rPr lang="en-US" sz="2000" dirty="0" err="1" smtClean="0">
                <a:latin typeface="Arial" panose="020B0604020202020204" pitchFamily="34" charset="0"/>
                <a:cs typeface="Arial" panose="020B0604020202020204" pitchFamily="34" charset="0"/>
              </a:rPr>
              <a:t>GrapRequest</a:t>
            </a:r>
            <a:r>
              <a:rPr lang="en-US" sz="2000" dirty="0" smtClean="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để</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lấy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dữ</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liệu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đăng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nhập</a:t>
            </a:r>
            <a:r>
              <a:rPr lang="en-US" sz="2000" dirty="0">
                <a:latin typeface="Arial" panose="020B0604020202020204" pitchFamily="34" charset="0"/>
                <a:cs typeface="Arial" panose="020B0604020202020204" pitchFamily="34" charset="0"/>
              </a:rPr>
              <a:t>.</a:t>
            </a:r>
          </a:p>
        </p:txBody>
      </p:sp>
      <p:sp>
        <p:nvSpPr>
          <p:cNvPr id="12" name="TextBox 11"/>
          <p:cNvSpPr txBox="1"/>
          <p:nvPr/>
        </p:nvSpPr>
        <p:spPr>
          <a:xfrm>
            <a:off x="2730404" y="3253572"/>
            <a:ext cx="8427307" cy="400110"/>
          </a:xfrm>
          <a:prstGeom prst="rect">
            <a:avLst/>
          </a:prstGeom>
          <a:noFill/>
        </p:spPr>
        <p:txBody>
          <a:bodyPr wrap="none" rtlCol="0">
            <a:spAutoFit/>
          </a:bodyPr>
          <a:lstStyle/>
          <a:p>
            <a:r>
              <a:rPr lang="en-US" sz="2000" b="1" dirty="0" err="1" smtClean="0">
                <a:solidFill>
                  <a:schemeClr val="accent1"/>
                </a:solidFill>
                <a:latin typeface="Arial" panose="020B0604020202020204" pitchFamily="34" charset="0"/>
                <a:cs typeface="Arial" panose="020B0604020202020204" pitchFamily="34" charset="0"/>
              </a:rPr>
              <a:t>Tài</a:t>
            </a:r>
            <a:r>
              <a:rPr lang="en-US" sz="2000" b="1" dirty="0" smtClean="0">
                <a:solidFill>
                  <a:schemeClr val="accent1"/>
                </a:solidFill>
                <a:latin typeface="Arial" panose="020B0604020202020204" pitchFamily="34" charset="0"/>
                <a:cs typeface="Arial" panose="020B0604020202020204" pitchFamily="34" charset="0"/>
              </a:rPr>
              <a:t> </a:t>
            </a:r>
            <a:r>
              <a:rPr lang="en-US" sz="2000" b="1" dirty="0" err="1" smtClean="0">
                <a:solidFill>
                  <a:schemeClr val="accent1"/>
                </a:solidFill>
                <a:latin typeface="Arial" panose="020B0604020202020204" pitchFamily="34" charset="0"/>
                <a:cs typeface="Arial" panose="020B0604020202020204" pitchFamily="34" charset="0"/>
              </a:rPr>
              <a:t>khoản</a:t>
            </a:r>
            <a:r>
              <a:rPr lang="en-US" sz="2000" b="1" dirty="0" smtClean="0">
                <a:solidFill>
                  <a:schemeClr val="accent1"/>
                </a:solidFill>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Tài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khoản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người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dùng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được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liên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với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tài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khoản</a:t>
            </a:r>
            <a:r>
              <a:rPr lang="en-US" sz="2000" dirty="0">
                <a:latin typeface="Arial" panose="020B0604020202020204" pitchFamily="34" charset="0"/>
                <a:cs typeface="Arial" panose="020B0604020202020204" pitchFamily="34" charset="0"/>
              </a:rPr>
              <a:t> Facebook.</a:t>
            </a:r>
          </a:p>
        </p:txBody>
      </p:sp>
    </p:spTree>
    <p:extLst>
      <p:ext uri="{BB962C8B-B14F-4D97-AF65-F5344CB8AC3E}">
        <p14:creationId xmlns:p14="http://schemas.microsoft.com/office/powerpoint/2010/main" val="3267649221"/>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r>
              <a:rPr lang="en-US" sz="2000" dirty="0"/>
              <a:t>7</a:t>
            </a:r>
            <a:endParaRPr lang="en-US" sz="2000" dirty="0"/>
          </a:p>
        </p:txBody>
      </p:sp>
      <p:grpSp>
        <p:nvGrpSpPr>
          <p:cNvPr id="3" name="Group 2"/>
          <p:cNvGrpSpPr/>
          <p:nvPr/>
        </p:nvGrpSpPr>
        <p:grpSpPr>
          <a:xfrm>
            <a:off x="286502" y="181935"/>
            <a:ext cx="1083213" cy="1206469"/>
            <a:chOff x="567057" y="1661383"/>
            <a:chExt cx="1083213" cy="1206469"/>
          </a:xfrm>
        </p:grpSpPr>
        <p:sp>
          <p:nvSpPr>
            <p:cNvPr id="4" name="Oval 3"/>
            <p:cNvSpPr/>
            <p:nvPr/>
          </p:nvSpPr>
          <p:spPr>
            <a:xfrm>
              <a:off x="567057" y="1759856"/>
              <a:ext cx="1083213" cy="1107996"/>
            </a:xfrm>
            <a:prstGeom prst="ellipse">
              <a:avLst/>
            </a:prstGeom>
            <a:noFill/>
            <a:ln w="25400"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5" name="Rectangle 7"/>
            <p:cNvSpPr>
              <a:spLocks noChangeArrowheads="1"/>
            </p:cNvSpPr>
            <p:nvPr/>
          </p:nvSpPr>
          <p:spPr bwMode="auto">
            <a:xfrm>
              <a:off x="567057" y="1661383"/>
              <a:ext cx="1083213"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en-US" sz="4400" b="0" i="0" u="none" strike="noStrike" kern="0" cap="none" spc="0" normalizeH="0" baseline="0" noProof="0" dirty="0" smtClean="0">
                  <a:ln>
                    <a:noFill/>
                  </a:ln>
                  <a:solidFill>
                    <a:prstClr val="black">
                      <a:lumMod val="95000"/>
                      <a:lumOff val="5000"/>
                    </a:prstClr>
                  </a:solidFill>
                  <a:effectLst/>
                  <a:uLnTx/>
                  <a:uFillTx/>
                  <a:latin typeface="Raleway" panose="020B0503030101060003" pitchFamily="34" charset="0"/>
                </a:rPr>
                <a:t>1</a:t>
              </a:r>
              <a:endParaRPr kumimoji="0" lang="en-US" sz="4400" b="0" i="0" u="none" strike="noStrike" kern="0" cap="none" spc="0" normalizeH="0" baseline="0" noProof="0" dirty="0">
                <a:ln>
                  <a:noFill/>
                </a:ln>
                <a:solidFill>
                  <a:prstClr val="black">
                    <a:lumMod val="95000"/>
                    <a:lumOff val="5000"/>
                  </a:prstClr>
                </a:solidFill>
                <a:effectLst/>
                <a:uLnTx/>
                <a:uFillTx/>
                <a:latin typeface="Raleway" panose="020B0503030101060003" pitchFamily="34" charset="0"/>
              </a:endParaRPr>
            </a:p>
          </p:txBody>
        </p:sp>
      </p:grpSp>
      <p:sp>
        <p:nvSpPr>
          <p:cNvPr id="6" name="Rectangle 7"/>
          <p:cNvSpPr>
            <a:spLocks noChangeArrowheads="1"/>
          </p:cNvSpPr>
          <p:nvPr/>
        </p:nvSpPr>
        <p:spPr bwMode="auto">
          <a:xfrm>
            <a:off x="1611992" y="405329"/>
            <a:ext cx="4305053" cy="661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algn="just">
              <a:lnSpc>
                <a:spcPct val="150000"/>
              </a:lnSpc>
            </a:pPr>
            <a:r>
              <a:rPr lang="en-US" sz="2800" dirty="0" err="1" smtClean="0">
                <a:solidFill>
                  <a:schemeClr val="accent1"/>
                </a:solidFill>
                <a:latin typeface="Times New Roman" panose="02020603050405020304" pitchFamily="18" charset="0"/>
                <a:cs typeface="Times New Roman" panose="02020603050405020304" pitchFamily="18" charset="0"/>
              </a:rPr>
              <a:t>Tổng</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quan</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về</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Lozi</a:t>
            </a:r>
            <a:endParaRPr lang="en-US" sz="2800" dirty="0">
              <a:solidFill>
                <a:schemeClr val="accent1"/>
              </a:solidFill>
              <a:latin typeface="Times New Roman" panose="02020603050405020304" pitchFamily="18" charset="0"/>
              <a:cs typeface="Times New Roman" panose="02020603050405020304" pitchFamily="18" charset="0"/>
            </a:endParaRPr>
          </a:p>
        </p:txBody>
      </p:sp>
      <p:sp>
        <p:nvSpPr>
          <p:cNvPr id="7" name="AutoShape 63"/>
          <p:cNvSpPr>
            <a:spLocks/>
          </p:cNvSpPr>
          <p:nvPr/>
        </p:nvSpPr>
        <p:spPr bwMode="auto">
          <a:xfrm>
            <a:off x="1611992" y="1622069"/>
            <a:ext cx="381000" cy="369332"/>
          </a:xfrm>
          <a:custGeom>
            <a:avLst/>
            <a:gdLst/>
            <a:ahLst/>
            <a:cxnLst/>
            <a:rect l="0" t="0" r="r" b="b"/>
            <a:pathLst>
              <a:path w="21598" h="21600">
                <a:moveTo>
                  <a:pt x="17537" y="12698"/>
                </a:moveTo>
                <a:lnTo>
                  <a:pt x="19799" y="9998"/>
                </a:lnTo>
                <a:lnTo>
                  <a:pt x="19799" y="17284"/>
                </a:lnTo>
                <a:cubicBezTo>
                  <a:pt x="19799" y="17875"/>
                  <a:pt x="19701" y="18430"/>
                  <a:pt x="19505" y="18950"/>
                </a:cubicBezTo>
                <a:cubicBezTo>
                  <a:pt x="19309" y="19470"/>
                  <a:pt x="19050" y="19928"/>
                  <a:pt x="18722" y="20322"/>
                </a:cubicBezTo>
                <a:cubicBezTo>
                  <a:pt x="18394" y="20716"/>
                  <a:pt x="18015" y="21027"/>
                  <a:pt x="17584" y="21256"/>
                </a:cubicBezTo>
                <a:cubicBezTo>
                  <a:pt x="17153" y="21485"/>
                  <a:pt x="16691" y="21600"/>
                  <a:pt x="16189" y="21600"/>
                </a:cubicBezTo>
                <a:lnTo>
                  <a:pt x="3595" y="21600"/>
                </a:lnTo>
                <a:cubicBezTo>
                  <a:pt x="3103" y="21600"/>
                  <a:pt x="2636" y="21485"/>
                  <a:pt x="2195" y="21256"/>
                </a:cubicBezTo>
                <a:cubicBezTo>
                  <a:pt x="1755" y="21027"/>
                  <a:pt x="1373" y="20716"/>
                  <a:pt x="1052" y="20322"/>
                </a:cubicBezTo>
                <a:cubicBezTo>
                  <a:pt x="734" y="19928"/>
                  <a:pt x="477" y="19470"/>
                  <a:pt x="286" y="18950"/>
                </a:cubicBezTo>
                <a:cubicBezTo>
                  <a:pt x="95" y="18430"/>
                  <a:pt x="0" y="17875"/>
                  <a:pt x="0" y="17284"/>
                </a:cubicBezTo>
                <a:lnTo>
                  <a:pt x="0" y="4316"/>
                </a:lnTo>
                <a:cubicBezTo>
                  <a:pt x="0" y="3722"/>
                  <a:pt x="95" y="3164"/>
                  <a:pt x="286" y="2632"/>
                </a:cubicBezTo>
                <a:cubicBezTo>
                  <a:pt x="477" y="2107"/>
                  <a:pt x="734" y="1645"/>
                  <a:pt x="1052" y="1263"/>
                </a:cubicBezTo>
                <a:cubicBezTo>
                  <a:pt x="1373" y="878"/>
                  <a:pt x="1755" y="573"/>
                  <a:pt x="2195" y="344"/>
                </a:cubicBezTo>
                <a:cubicBezTo>
                  <a:pt x="2636" y="115"/>
                  <a:pt x="3103" y="0"/>
                  <a:pt x="3595" y="0"/>
                </a:cubicBezTo>
                <a:lnTo>
                  <a:pt x="16189" y="0"/>
                </a:lnTo>
                <a:cubicBezTo>
                  <a:pt x="16402" y="0"/>
                  <a:pt x="16605" y="26"/>
                  <a:pt x="16798" y="82"/>
                </a:cubicBezTo>
                <a:lnTo>
                  <a:pt x="14608" y="2715"/>
                </a:lnTo>
                <a:lnTo>
                  <a:pt x="3595" y="2715"/>
                </a:lnTo>
                <a:cubicBezTo>
                  <a:pt x="3228" y="2715"/>
                  <a:pt x="2915" y="2868"/>
                  <a:pt x="2653" y="3185"/>
                </a:cubicBezTo>
                <a:cubicBezTo>
                  <a:pt x="2391" y="3496"/>
                  <a:pt x="2261" y="3875"/>
                  <a:pt x="2261" y="4316"/>
                </a:cubicBezTo>
                <a:lnTo>
                  <a:pt x="2261" y="17284"/>
                </a:lnTo>
                <a:cubicBezTo>
                  <a:pt x="2261" y="17725"/>
                  <a:pt x="2391" y="18101"/>
                  <a:pt x="2653" y="18412"/>
                </a:cubicBezTo>
                <a:cubicBezTo>
                  <a:pt x="2915" y="18730"/>
                  <a:pt x="3228" y="18888"/>
                  <a:pt x="3595" y="18888"/>
                </a:cubicBezTo>
                <a:lnTo>
                  <a:pt x="16189" y="18888"/>
                </a:lnTo>
                <a:cubicBezTo>
                  <a:pt x="16556" y="18888"/>
                  <a:pt x="16874" y="18730"/>
                  <a:pt x="17139" y="18412"/>
                </a:cubicBezTo>
                <a:cubicBezTo>
                  <a:pt x="17405" y="18101"/>
                  <a:pt x="17537" y="17725"/>
                  <a:pt x="17537" y="17284"/>
                </a:cubicBezTo>
                <a:lnTo>
                  <a:pt x="17537" y="12698"/>
                </a:lnTo>
                <a:close/>
                <a:moveTo>
                  <a:pt x="21333" y="2797"/>
                </a:moveTo>
                <a:cubicBezTo>
                  <a:pt x="21514" y="3011"/>
                  <a:pt x="21600" y="3273"/>
                  <a:pt x="21598" y="3578"/>
                </a:cubicBezTo>
                <a:cubicBezTo>
                  <a:pt x="21593" y="3881"/>
                  <a:pt x="21505" y="4137"/>
                  <a:pt x="21333" y="4342"/>
                </a:cubicBezTo>
                <a:lnTo>
                  <a:pt x="13005" y="14346"/>
                </a:lnTo>
                <a:lnTo>
                  <a:pt x="11855" y="15721"/>
                </a:lnTo>
                <a:cubicBezTo>
                  <a:pt x="11676" y="15938"/>
                  <a:pt x="11458" y="16044"/>
                  <a:pt x="11206" y="16044"/>
                </a:cubicBezTo>
                <a:cubicBezTo>
                  <a:pt x="10952" y="16044"/>
                  <a:pt x="10734" y="15938"/>
                  <a:pt x="10555" y="15721"/>
                </a:cubicBezTo>
                <a:lnTo>
                  <a:pt x="9383" y="14346"/>
                </a:lnTo>
                <a:lnTo>
                  <a:pt x="4780" y="8787"/>
                </a:lnTo>
                <a:cubicBezTo>
                  <a:pt x="4601" y="8573"/>
                  <a:pt x="4508" y="8314"/>
                  <a:pt x="4508" y="8006"/>
                </a:cubicBezTo>
                <a:cubicBezTo>
                  <a:pt x="4508" y="7703"/>
                  <a:pt x="4601" y="7442"/>
                  <a:pt x="4780" y="7227"/>
                </a:cubicBezTo>
                <a:lnTo>
                  <a:pt x="5927" y="5847"/>
                </a:lnTo>
                <a:cubicBezTo>
                  <a:pt x="6106" y="5635"/>
                  <a:pt x="6324" y="5526"/>
                  <a:pt x="6578" y="5526"/>
                </a:cubicBezTo>
                <a:cubicBezTo>
                  <a:pt x="6830" y="5526"/>
                  <a:pt x="7043" y="5635"/>
                  <a:pt x="7215" y="5847"/>
                </a:cubicBezTo>
                <a:lnTo>
                  <a:pt x="11199" y="10633"/>
                </a:lnTo>
                <a:lnTo>
                  <a:pt x="18861" y="1404"/>
                </a:lnTo>
                <a:cubicBezTo>
                  <a:pt x="19040" y="1187"/>
                  <a:pt x="19263" y="1084"/>
                  <a:pt x="19525" y="1087"/>
                </a:cubicBezTo>
                <a:cubicBezTo>
                  <a:pt x="19787" y="1093"/>
                  <a:pt x="20002" y="1199"/>
                  <a:pt x="20173" y="1404"/>
                </a:cubicBezTo>
                <a:lnTo>
                  <a:pt x="21333" y="2797"/>
                </a:lnTo>
                <a:close/>
                <a:moveTo>
                  <a:pt x="21333" y="2797"/>
                </a:moveTo>
              </a:path>
            </a:pathLst>
          </a:custGeom>
          <a:solidFill>
            <a:schemeClr val="accent1"/>
          </a:solid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s-ES"/>
          </a:p>
        </p:txBody>
      </p:sp>
      <p:sp>
        <p:nvSpPr>
          <p:cNvPr id="8" name="TextBox 7"/>
          <p:cNvSpPr txBox="1"/>
          <p:nvPr/>
        </p:nvSpPr>
        <p:spPr>
          <a:xfrm>
            <a:off x="2247900" y="1545125"/>
            <a:ext cx="3272050" cy="523220"/>
          </a:xfrm>
          <a:prstGeom prst="rect">
            <a:avLst/>
          </a:prstGeom>
          <a:noFill/>
        </p:spPr>
        <p:txBody>
          <a:bodyPr wrap="none" rtlCol="0">
            <a:spAutoFit/>
          </a:bodyPr>
          <a:lstStyle/>
          <a:p>
            <a:r>
              <a:rPr lang="en-US" sz="2800" b="1" dirty="0" err="1" smtClean="0">
                <a:solidFill>
                  <a:schemeClr val="accent1"/>
                </a:solidFill>
                <a:latin typeface="Times New Roman" panose="02020603050405020304" pitchFamily="18" charset="0"/>
                <a:cs typeface="Times New Roman" panose="02020603050405020304" pitchFamily="18" charset="0"/>
              </a:rPr>
              <a:t>Màn</a:t>
            </a:r>
            <a:r>
              <a:rPr lang="en-US" sz="2800" b="1" dirty="0" smtClean="0">
                <a:solidFill>
                  <a:schemeClr val="accent1"/>
                </a:solidFill>
                <a:latin typeface="Times New Roman" panose="02020603050405020304" pitchFamily="18" charset="0"/>
                <a:cs typeface="Times New Roman" panose="02020603050405020304" pitchFamily="18" charset="0"/>
              </a:rPr>
              <a:t> </a:t>
            </a:r>
            <a:r>
              <a:rPr lang="en-US" sz="2800" b="1" dirty="0" err="1" smtClean="0">
                <a:solidFill>
                  <a:schemeClr val="accent1"/>
                </a:solidFill>
                <a:latin typeface="Times New Roman" panose="02020603050405020304" pitchFamily="18" charset="0"/>
                <a:cs typeface="Times New Roman" panose="02020603050405020304" pitchFamily="18" charset="0"/>
              </a:rPr>
              <a:t>hình</a:t>
            </a:r>
            <a:r>
              <a:rPr lang="en-US" sz="2800" b="1" dirty="0" smtClean="0">
                <a:solidFill>
                  <a:schemeClr val="accent1"/>
                </a:solidFill>
                <a:latin typeface="Times New Roman" panose="02020603050405020304" pitchFamily="18" charset="0"/>
                <a:cs typeface="Times New Roman" panose="02020603050405020304" pitchFamily="18" charset="0"/>
              </a:rPr>
              <a:t> </a:t>
            </a:r>
            <a:r>
              <a:rPr lang="en-US" sz="2800" b="1" dirty="0" err="1" smtClean="0">
                <a:solidFill>
                  <a:schemeClr val="accent1"/>
                </a:solidFill>
                <a:latin typeface="Times New Roman" panose="02020603050405020304" pitchFamily="18" charset="0"/>
                <a:cs typeface="Times New Roman" panose="02020603050405020304" pitchFamily="18" charset="0"/>
              </a:rPr>
              <a:t>sản</a:t>
            </a:r>
            <a:r>
              <a:rPr lang="en-US" sz="2800" b="1" dirty="0" smtClean="0">
                <a:solidFill>
                  <a:schemeClr val="accent1"/>
                </a:solidFill>
                <a:latin typeface="Times New Roman" panose="02020603050405020304" pitchFamily="18" charset="0"/>
                <a:cs typeface="Times New Roman" panose="02020603050405020304" pitchFamily="18" charset="0"/>
              </a:rPr>
              <a:t> </a:t>
            </a:r>
            <a:r>
              <a:rPr lang="en-US" sz="2800" b="1" dirty="0" err="1" smtClean="0">
                <a:solidFill>
                  <a:schemeClr val="accent1"/>
                </a:solidFill>
                <a:latin typeface="Times New Roman" panose="02020603050405020304" pitchFamily="18" charset="0"/>
                <a:cs typeface="Times New Roman" panose="02020603050405020304" pitchFamily="18" charset="0"/>
              </a:rPr>
              <a:t>phẩm</a:t>
            </a:r>
            <a:endParaRPr lang="en-US" sz="2800" b="1" dirty="0">
              <a:solidFill>
                <a:schemeClr val="accent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2730404" y="2348763"/>
            <a:ext cx="8376011" cy="707886"/>
          </a:xfrm>
          <a:prstGeom prst="rect">
            <a:avLst/>
          </a:prstGeom>
          <a:noFill/>
        </p:spPr>
        <p:txBody>
          <a:bodyPr wrap="none" rtlCol="0">
            <a:spAutoFit/>
          </a:bodyPr>
          <a:lstStyle/>
          <a:p>
            <a:r>
              <a:rPr lang="en-US" sz="2000" b="1" dirty="0" err="1" smtClean="0">
                <a:solidFill>
                  <a:schemeClr val="accent1"/>
                </a:solidFill>
                <a:latin typeface="Arial" panose="020B0604020202020204" pitchFamily="34" charset="0"/>
                <a:cs typeface="Arial" panose="020B0604020202020204" pitchFamily="34" charset="0"/>
              </a:rPr>
              <a:t>Chức</a:t>
            </a:r>
            <a:r>
              <a:rPr lang="en-US" sz="2000" b="1" dirty="0" smtClean="0">
                <a:solidFill>
                  <a:schemeClr val="accent1"/>
                </a:solidFill>
                <a:latin typeface="Arial" panose="020B0604020202020204" pitchFamily="34" charset="0"/>
                <a:cs typeface="Arial" panose="020B0604020202020204" pitchFamily="34" charset="0"/>
              </a:rPr>
              <a:t> </a:t>
            </a:r>
            <a:r>
              <a:rPr lang="en-US" sz="2000" b="1" dirty="0" err="1" smtClean="0">
                <a:solidFill>
                  <a:schemeClr val="accent1"/>
                </a:solidFill>
                <a:latin typeface="Arial" panose="020B0604020202020204" pitchFamily="34" charset="0"/>
                <a:cs typeface="Arial" panose="020B0604020202020204" pitchFamily="34" charset="0"/>
              </a:rPr>
              <a:t>năng</a:t>
            </a:r>
            <a:r>
              <a:rPr lang="en-US" sz="2000" b="1" dirty="0" smtClean="0">
                <a:solidFill>
                  <a:schemeClr val="accent1"/>
                </a:solidFill>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Hiển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thị</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sản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phẩm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từ</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dữ</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liệu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được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lấy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từ</a:t>
            </a:r>
            <a:r>
              <a:rPr lang="en-US" sz="2000" dirty="0">
                <a:latin typeface="Arial" panose="020B0604020202020204" pitchFamily="34" charset="0"/>
                <a:cs typeface="Arial" panose="020B0604020202020204" pitchFamily="34" charset="0"/>
              </a:rPr>
              <a:t> web service </a:t>
            </a:r>
            <a:r>
              <a:rPr lang="en-US" sz="2000" dirty="0" err="1" smtClean="0">
                <a:latin typeface="Arial" panose="020B0604020202020204" pitchFamily="34" charset="0"/>
                <a:cs typeface="Arial" panose="020B0604020202020204" pitchFamily="34" charset="0"/>
              </a:rPr>
              <a:t>hoặc</a:t>
            </a:r>
            <a:r>
              <a:rPr lang="en-US" sz="2000" dirty="0">
                <a:latin typeface="Arial" panose="020B0604020202020204" pitchFamily="34" charset="0"/>
                <a:cs typeface="Arial" panose="020B0604020202020204" pitchFamily="34" charset="0"/>
              </a:rPr>
              <a:t/>
            </a:r>
            <a:br>
              <a:rPr lang="en-US" sz="2000" dirty="0">
                <a:latin typeface="Arial" panose="020B0604020202020204" pitchFamily="34" charset="0"/>
                <a:cs typeface="Arial" panose="020B0604020202020204" pitchFamily="34" charset="0"/>
              </a:rPr>
            </a:br>
            <a:r>
              <a:rPr lang="en-US" sz="2000" dirty="0" err="1" smtClean="0">
                <a:latin typeface="Arial" panose="020B0604020202020204" pitchFamily="34" charset="0"/>
                <a:cs typeface="Arial" panose="020B0604020202020204" pitchFamily="34" charset="0"/>
              </a:rPr>
              <a:t>được</a:t>
            </a:r>
            <a:r>
              <a:rPr lang="en-US" sz="2000" dirty="0" smtClean="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thêm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từ</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người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dùng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hiển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thị</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quảng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cáo</a:t>
            </a:r>
            <a:r>
              <a:rPr lang="en-US" sz="2000" dirty="0">
                <a:latin typeface="Arial" panose="020B0604020202020204" pitchFamily="34" charset="0"/>
                <a:cs typeface="Arial" panose="020B0604020202020204" pitchFamily="34" charset="0"/>
              </a:rPr>
              <a:t>.</a:t>
            </a:r>
          </a:p>
        </p:txBody>
      </p:sp>
      <p:sp>
        <p:nvSpPr>
          <p:cNvPr id="10" name="TextBox 9"/>
          <p:cNvSpPr txBox="1"/>
          <p:nvPr/>
        </p:nvSpPr>
        <p:spPr>
          <a:xfrm>
            <a:off x="2730404" y="3331862"/>
            <a:ext cx="7200304" cy="707886"/>
          </a:xfrm>
          <a:prstGeom prst="rect">
            <a:avLst/>
          </a:prstGeom>
          <a:noFill/>
        </p:spPr>
        <p:txBody>
          <a:bodyPr wrap="none" rtlCol="0">
            <a:spAutoFit/>
          </a:bodyPr>
          <a:lstStyle/>
          <a:p>
            <a:r>
              <a:rPr lang="vi-VN" sz="2000" b="1" dirty="0">
                <a:solidFill>
                  <a:schemeClr val="accent1"/>
                </a:solidFill>
              </a:rPr>
              <a:t>Kiến thức vận </a:t>
            </a:r>
            <a:r>
              <a:rPr lang="vi-VN" sz="2000" b="1" dirty="0" smtClean="0">
                <a:solidFill>
                  <a:schemeClr val="accent1"/>
                </a:solidFill>
              </a:rPr>
              <a:t>dụng:</a:t>
            </a:r>
            <a:r>
              <a:rPr lang="en-US" sz="2000" b="1" dirty="0">
                <a:solidFill>
                  <a:schemeClr val="accent1"/>
                </a:solidFill>
              </a:rPr>
              <a:t> </a:t>
            </a:r>
            <a:r>
              <a:rPr lang="en-US" sz="2000" dirty="0" err="1"/>
              <a:t>RecycleView</a:t>
            </a:r>
            <a:r>
              <a:rPr lang="en-US" sz="2000" dirty="0"/>
              <a:t>, Grid Layout, </a:t>
            </a:r>
            <a:r>
              <a:rPr lang="en-US" sz="2000" dirty="0" err="1"/>
              <a:t>thư</a:t>
            </a:r>
            <a:r>
              <a:rPr lang="en-US" sz="2000" dirty="0"/>
              <a:t> </a:t>
            </a:r>
            <a:r>
              <a:rPr lang="en-US" sz="2000" dirty="0" err="1"/>
              <a:t>viện</a:t>
            </a:r>
            <a:r>
              <a:rPr lang="en-US" sz="2000" dirty="0"/>
              <a:t> </a:t>
            </a:r>
            <a:r>
              <a:rPr lang="en-US" sz="2000" dirty="0" err="1" smtClean="0"/>
              <a:t>picasso</a:t>
            </a:r>
            <a:r>
              <a:rPr lang="en-US" sz="2000" dirty="0" smtClean="0"/>
              <a:t>,</a:t>
            </a:r>
            <a:br>
              <a:rPr lang="en-US" sz="2000" dirty="0" smtClean="0"/>
            </a:br>
            <a:r>
              <a:rPr lang="en-US" sz="2000" dirty="0" smtClean="0"/>
              <a:t>fragment </a:t>
            </a:r>
            <a:r>
              <a:rPr lang="en-US" sz="2000" dirty="0"/>
              <a:t>layout, </a:t>
            </a:r>
            <a:r>
              <a:rPr lang="en-US" sz="2000" dirty="0" err="1"/>
              <a:t>TabLayout</a:t>
            </a:r>
            <a:r>
              <a:rPr lang="en-US" sz="2000" dirty="0"/>
              <a:t>, Vector Asset, </a:t>
            </a:r>
            <a:r>
              <a:rPr lang="en-US" sz="2000" dirty="0" err="1"/>
              <a:t>CardView,View</a:t>
            </a:r>
            <a:r>
              <a:rPr lang="en-US" sz="2000" dirty="0"/>
              <a:t> Flipper.</a:t>
            </a:r>
          </a:p>
        </p:txBody>
      </p:sp>
    </p:spTree>
    <p:extLst>
      <p:ext uri="{BB962C8B-B14F-4D97-AF65-F5344CB8AC3E}">
        <p14:creationId xmlns:p14="http://schemas.microsoft.com/office/powerpoint/2010/main" val="1233362087"/>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r>
              <a:rPr lang="en-US" sz="2000" dirty="0"/>
              <a:t>8</a:t>
            </a:r>
            <a:endParaRPr lang="en-US" sz="2000" dirty="0"/>
          </a:p>
        </p:txBody>
      </p:sp>
      <p:grpSp>
        <p:nvGrpSpPr>
          <p:cNvPr id="3" name="Group 2"/>
          <p:cNvGrpSpPr/>
          <p:nvPr/>
        </p:nvGrpSpPr>
        <p:grpSpPr>
          <a:xfrm>
            <a:off x="286502" y="181935"/>
            <a:ext cx="1083213" cy="1206469"/>
            <a:chOff x="567057" y="1661383"/>
            <a:chExt cx="1083213" cy="1206469"/>
          </a:xfrm>
        </p:grpSpPr>
        <p:sp>
          <p:nvSpPr>
            <p:cNvPr id="4" name="Oval 3"/>
            <p:cNvSpPr/>
            <p:nvPr/>
          </p:nvSpPr>
          <p:spPr>
            <a:xfrm>
              <a:off x="567057" y="1759856"/>
              <a:ext cx="1083213" cy="1107996"/>
            </a:xfrm>
            <a:prstGeom prst="ellipse">
              <a:avLst/>
            </a:prstGeom>
            <a:noFill/>
            <a:ln w="25400"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5" name="Rectangle 7"/>
            <p:cNvSpPr>
              <a:spLocks noChangeArrowheads="1"/>
            </p:cNvSpPr>
            <p:nvPr/>
          </p:nvSpPr>
          <p:spPr bwMode="auto">
            <a:xfrm>
              <a:off x="567057" y="1661383"/>
              <a:ext cx="1083213" cy="974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marL="0" marR="0" lvl="0" indent="0" algn="ctr" defTabSz="914400" eaLnBrk="1" fontAlgn="auto" latinLnBrk="0" hangingPunct="1">
                <a:lnSpc>
                  <a:spcPct val="150000"/>
                </a:lnSpc>
                <a:spcBef>
                  <a:spcPts val="0"/>
                </a:spcBef>
                <a:spcAft>
                  <a:spcPts val="0"/>
                </a:spcAft>
                <a:buClrTx/>
                <a:buSzTx/>
                <a:buFontTx/>
                <a:buNone/>
                <a:tabLst/>
                <a:defRPr/>
              </a:pPr>
              <a:r>
                <a:rPr lang="en-US" sz="4400" kern="0" dirty="0">
                  <a:solidFill>
                    <a:prstClr val="black">
                      <a:lumMod val="95000"/>
                      <a:lumOff val="5000"/>
                    </a:prstClr>
                  </a:solidFill>
                  <a:latin typeface="Raleway" panose="020B0503030101060003" pitchFamily="34" charset="0"/>
                </a:rPr>
                <a:t>2</a:t>
              </a:r>
              <a:endParaRPr kumimoji="0" lang="en-US" sz="4400" b="0" i="0" u="none" strike="noStrike" kern="0" cap="none" spc="0" normalizeH="0" baseline="0" noProof="0" dirty="0">
                <a:ln>
                  <a:noFill/>
                </a:ln>
                <a:solidFill>
                  <a:prstClr val="black">
                    <a:lumMod val="95000"/>
                    <a:lumOff val="5000"/>
                  </a:prstClr>
                </a:solidFill>
                <a:effectLst/>
                <a:uLnTx/>
                <a:uFillTx/>
                <a:latin typeface="Raleway" panose="020B0503030101060003" pitchFamily="34" charset="0"/>
              </a:endParaRPr>
            </a:p>
          </p:txBody>
        </p:sp>
      </p:grpSp>
      <p:sp>
        <p:nvSpPr>
          <p:cNvPr id="6" name="Rectangle 7"/>
          <p:cNvSpPr>
            <a:spLocks noChangeArrowheads="1"/>
          </p:cNvSpPr>
          <p:nvPr/>
        </p:nvSpPr>
        <p:spPr bwMode="auto">
          <a:xfrm>
            <a:off x="1611992" y="405329"/>
            <a:ext cx="4305053" cy="661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algn="just">
              <a:lnSpc>
                <a:spcPct val="150000"/>
              </a:lnSpc>
            </a:pPr>
            <a:r>
              <a:rPr lang="en-US" sz="2800" dirty="0" err="1" smtClean="0">
                <a:solidFill>
                  <a:schemeClr val="accent1"/>
                </a:solidFill>
                <a:latin typeface="Times New Roman" panose="02020603050405020304" pitchFamily="18" charset="0"/>
                <a:cs typeface="Times New Roman" panose="02020603050405020304" pitchFamily="18" charset="0"/>
              </a:rPr>
              <a:t>Các</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chức</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năng</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của</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ứng</a:t>
            </a:r>
            <a:r>
              <a:rPr lang="en-US" sz="2800" dirty="0" smtClean="0">
                <a:solidFill>
                  <a:schemeClr val="accent1"/>
                </a:solidFill>
                <a:latin typeface="Times New Roman" panose="02020603050405020304" pitchFamily="18" charset="0"/>
                <a:cs typeface="Times New Roman" panose="02020603050405020304" pitchFamily="18" charset="0"/>
              </a:rPr>
              <a:t> </a:t>
            </a:r>
            <a:r>
              <a:rPr lang="en-US" sz="2800" dirty="0" err="1" smtClean="0">
                <a:solidFill>
                  <a:schemeClr val="accent1"/>
                </a:solidFill>
                <a:latin typeface="Times New Roman" panose="02020603050405020304" pitchFamily="18" charset="0"/>
                <a:cs typeface="Times New Roman" panose="02020603050405020304" pitchFamily="18" charset="0"/>
              </a:rPr>
              <a:t>dụng</a:t>
            </a:r>
            <a:endParaRPr lang="en-US" sz="2800" dirty="0">
              <a:solidFill>
                <a:schemeClr val="accent1"/>
              </a:solidFill>
              <a:latin typeface="Times New Roman" panose="02020603050405020304" pitchFamily="18" charset="0"/>
              <a:cs typeface="Times New Roman" panose="02020603050405020304" pitchFamily="18" charset="0"/>
            </a:endParaRPr>
          </a:p>
        </p:txBody>
      </p:sp>
      <p:sp>
        <p:nvSpPr>
          <p:cNvPr id="7" name="AutoShape 63"/>
          <p:cNvSpPr>
            <a:spLocks/>
          </p:cNvSpPr>
          <p:nvPr/>
        </p:nvSpPr>
        <p:spPr bwMode="auto">
          <a:xfrm>
            <a:off x="1611992" y="1622069"/>
            <a:ext cx="381000" cy="369332"/>
          </a:xfrm>
          <a:custGeom>
            <a:avLst/>
            <a:gdLst/>
            <a:ahLst/>
            <a:cxnLst/>
            <a:rect l="0" t="0" r="r" b="b"/>
            <a:pathLst>
              <a:path w="21598" h="21600">
                <a:moveTo>
                  <a:pt x="17537" y="12698"/>
                </a:moveTo>
                <a:lnTo>
                  <a:pt x="19799" y="9998"/>
                </a:lnTo>
                <a:lnTo>
                  <a:pt x="19799" y="17284"/>
                </a:lnTo>
                <a:cubicBezTo>
                  <a:pt x="19799" y="17875"/>
                  <a:pt x="19701" y="18430"/>
                  <a:pt x="19505" y="18950"/>
                </a:cubicBezTo>
                <a:cubicBezTo>
                  <a:pt x="19309" y="19470"/>
                  <a:pt x="19050" y="19928"/>
                  <a:pt x="18722" y="20322"/>
                </a:cubicBezTo>
                <a:cubicBezTo>
                  <a:pt x="18394" y="20716"/>
                  <a:pt x="18015" y="21027"/>
                  <a:pt x="17584" y="21256"/>
                </a:cubicBezTo>
                <a:cubicBezTo>
                  <a:pt x="17153" y="21485"/>
                  <a:pt x="16691" y="21600"/>
                  <a:pt x="16189" y="21600"/>
                </a:cubicBezTo>
                <a:lnTo>
                  <a:pt x="3595" y="21600"/>
                </a:lnTo>
                <a:cubicBezTo>
                  <a:pt x="3103" y="21600"/>
                  <a:pt x="2636" y="21485"/>
                  <a:pt x="2195" y="21256"/>
                </a:cubicBezTo>
                <a:cubicBezTo>
                  <a:pt x="1755" y="21027"/>
                  <a:pt x="1373" y="20716"/>
                  <a:pt x="1052" y="20322"/>
                </a:cubicBezTo>
                <a:cubicBezTo>
                  <a:pt x="734" y="19928"/>
                  <a:pt x="477" y="19470"/>
                  <a:pt x="286" y="18950"/>
                </a:cubicBezTo>
                <a:cubicBezTo>
                  <a:pt x="95" y="18430"/>
                  <a:pt x="0" y="17875"/>
                  <a:pt x="0" y="17284"/>
                </a:cubicBezTo>
                <a:lnTo>
                  <a:pt x="0" y="4316"/>
                </a:lnTo>
                <a:cubicBezTo>
                  <a:pt x="0" y="3722"/>
                  <a:pt x="95" y="3164"/>
                  <a:pt x="286" y="2632"/>
                </a:cubicBezTo>
                <a:cubicBezTo>
                  <a:pt x="477" y="2107"/>
                  <a:pt x="734" y="1645"/>
                  <a:pt x="1052" y="1263"/>
                </a:cubicBezTo>
                <a:cubicBezTo>
                  <a:pt x="1373" y="878"/>
                  <a:pt x="1755" y="573"/>
                  <a:pt x="2195" y="344"/>
                </a:cubicBezTo>
                <a:cubicBezTo>
                  <a:pt x="2636" y="115"/>
                  <a:pt x="3103" y="0"/>
                  <a:pt x="3595" y="0"/>
                </a:cubicBezTo>
                <a:lnTo>
                  <a:pt x="16189" y="0"/>
                </a:lnTo>
                <a:cubicBezTo>
                  <a:pt x="16402" y="0"/>
                  <a:pt x="16605" y="26"/>
                  <a:pt x="16798" y="82"/>
                </a:cubicBezTo>
                <a:lnTo>
                  <a:pt x="14608" y="2715"/>
                </a:lnTo>
                <a:lnTo>
                  <a:pt x="3595" y="2715"/>
                </a:lnTo>
                <a:cubicBezTo>
                  <a:pt x="3228" y="2715"/>
                  <a:pt x="2915" y="2868"/>
                  <a:pt x="2653" y="3185"/>
                </a:cubicBezTo>
                <a:cubicBezTo>
                  <a:pt x="2391" y="3496"/>
                  <a:pt x="2261" y="3875"/>
                  <a:pt x="2261" y="4316"/>
                </a:cubicBezTo>
                <a:lnTo>
                  <a:pt x="2261" y="17284"/>
                </a:lnTo>
                <a:cubicBezTo>
                  <a:pt x="2261" y="17725"/>
                  <a:pt x="2391" y="18101"/>
                  <a:pt x="2653" y="18412"/>
                </a:cubicBezTo>
                <a:cubicBezTo>
                  <a:pt x="2915" y="18730"/>
                  <a:pt x="3228" y="18888"/>
                  <a:pt x="3595" y="18888"/>
                </a:cubicBezTo>
                <a:lnTo>
                  <a:pt x="16189" y="18888"/>
                </a:lnTo>
                <a:cubicBezTo>
                  <a:pt x="16556" y="18888"/>
                  <a:pt x="16874" y="18730"/>
                  <a:pt x="17139" y="18412"/>
                </a:cubicBezTo>
                <a:cubicBezTo>
                  <a:pt x="17405" y="18101"/>
                  <a:pt x="17537" y="17725"/>
                  <a:pt x="17537" y="17284"/>
                </a:cubicBezTo>
                <a:lnTo>
                  <a:pt x="17537" y="12698"/>
                </a:lnTo>
                <a:close/>
                <a:moveTo>
                  <a:pt x="21333" y="2797"/>
                </a:moveTo>
                <a:cubicBezTo>
                  <a:pt x="21514" y="3011"/>
                  <a:pt x="21600" y="3273"/>
                  <a:pt x="21598" y="3578"/>
                </a:cubicBezTo>
                <a:cubicBezTo>
                  <a:pt x="21593" y="3881"/>
                  <a:pt x="21505" y="4137"/>
                  <a:pt x="21333" y="4342"/>
                </a:cubicBezTo>
                <a:lnTo>
                  <a:pt x="13005" y="14346"/>
                </a:lnTo>
                <a:lnTo>
                  <a:pt x="11855" y="15721"/>
                </a:lnTo>
                <a:cubicBezTo>
                  <a:pt x="11676" y="15938"/>
                  <a:pt x="11458" y="16044"/>
                  <a:pt x="11206" y="16044"/>
                </a:cubicBezTo>
                <a:cubicBezTo>
                  <a:pt x="10952" y="16044"/>
                  <a:pt x="10734" y="15938"/>
                  <a:pt x="10555" y="15721"/>
                </a:cubicBezTo>
                <a:lnTo>
                  <a:pt x="9383" y="14346"/>
                </a:lnTo>
                <a:lnTo>
                  <a:pt x="4780" y="8787"/>
                </a:lnTo>
                <a:cubicBezTo>
                  <a:pt x="4601" y="8573"/>
                  <a:pt x="4508" y="8314"/>
                  <a:pt x="4508" y="8006"/>
                </a:cubicBezTo>
                <a:cubicBezTo>
                  <a:pt x="4508" y="7703"/>
                  <a:pt x="4601" y="7442"/>
                  <a:pt x="4780" y="7227"/>
                </a:cubicBezTo>
                <a:lnTo>
                  <a:pt x="5927" y="5847"/>
                </a:lnTo>
                <a:cubicBezTo>
                  <a:pt x="6106" y="5635"/>
                  <a:pt x="6324" y="5526"/>
                  <a:pt x="6578" y="5526"/>
                </a:cubicBezTo>
                <a:cubicBezTo>
                  <a:pt x="6830" y="5526"/>
                  <a:pt x="7043" y="5635"/>
                  <a:pt x="7215" y="5847"/>
                </a:cubicBezTo>
                <a:lnTo>
                  <a:pt x="11199" y="10633"/>
                </a:lnTo>
                <a:lnTo>
                  <a:pt x="18861" y="1404"/>
                </a:lnTo>
                <a:cubicBezTo>
                  <a:pt x="19040" y="1187"/>
                  <a:pt x="19263" y="1084"/>
                  <a:pt x="19525" y="1087"/>
                </a:cubicBezTo>
                <a:cubicBezTo>
                  <a:pt x="19787" y="1093"/>
                  <a:pt x="20002" y="1199"/>
                  <a:pt x="20173" y="1404"/>
                </a:cubicBezTo>
                <a:lnTo>
                  <a:pt x="21333" y="2797"/>
                </a:lnTo>
                <a:close/>
                <a:moveTo>
                  <a:pt x="21333" y="2797"/>
                </a:moveTo>
              </a:path>
            </a:pathLst>
          </a:custGeom>
          <a:solidFill>
            <a:schemeClr val="accent1"/>
          </a:solid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s-ES"/>
          </a:p>
        </p:txBody>
      </p:sp>
      <p:sp>
        <p:nvSpPr>
          <p:cNvPr id="8" name="TextBox 7"/>
          <p:cNvSpPr txBox="1"/>
          <p:nvPr/>
        </p:nvSpPr>
        <p:spPr>
          <a:xfrm>
            <a:off x="2247900" y="1545125"/>
            <a:ext cx="1874231" cy="523220"/>
          </a:xfrm>
          <a:prstGeom prst="rect">
            <a:avLst/>
          </a:prstGeom>
          <a:noFill/>
        </p:spPr>
        <p:txBody>
          <a:bodyPr wrap="none" rtlCol="0">
            <a:spAutoFit/>
          </a:bodyPr>
          <a:lstStyle/>
          <a:p>
            <a:r>
              <a:rPr lang="en-US" sz="2800" b="1" dirty="0" err="1" smtClean="0">
                <a:solidFill>
                  <a:schemeClr val="accent1"/>
                </a:solidFill>
                <a:latin typeface="Times New Roman" panose="02020603050405020304" pitchFamily="18" charset="0"/>
                <a:cs typeface="Times New Roman" panose="02020603050405020304" pitchFamily="18" charset="0"/>
              </a:rPr>
              <a:t>Đăng</a:t>
            </a:r>
            <a:r>
              <a:rPr lang="en-US" sz="2800" b="1" dirty="0" smtClean="0">
                <a:solidFill>
                  <a:schemeClr val="accent1"/>
                </a:solidFill>
                <a:latin typeface="Times New Roman" panose="02020603050405020304" pitchFamily="18" charset="0"/>
                <a:cs typeface="Times New Roman" panose="02020603050405020304" pitchFamily="18" charset="0"/>
              </a:rPr>
              <a:t> </a:t>
            </a:r>
            <a:r>
              <a:rPr lang="en-US" sz="2800" b="1" dirty="0" err="1" smtClean="0">
                <a:solidFill>
                  <a:schemeClr val="accent1"/>
                </a:solidFill>
                <a:latin typeface="Times New Roman" panose="02020603050405020304" pitchFamily="18" charset="0"/>
                <a:cs typeface="Times New Roman" panose="02020603050405020304" pitchFamily="18" charset="0"/>
              </a:rPr>
              <a:t>nhập</a:t>
            </a:r>
            <a:endParaRPr lang="en-US" sz="2800" b="1" dirty="0">
              <a:solidFill>
                <a:schemeClr val="accent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2730404" y="2348763"/>
            <a:ext cx="7890302" cy="400110"/>
          </a:xfrm>
          <a:prstGeom prst="rect">
            <a:avLst/>
          </a:prstGeom>
          <a:noFill/>
        </p:spPr>
        <p:txBody>
          <a:bodyPr wrap="none" rtlCol="0">
            <a:spAutoFit/>
          </a:bodyPr>
          <a:lstStyle/>
          <a:p>
            <a:r>
              <a:rPr lang="en-US" sz="2000" b="1" dirty="0" err="1" smtClean="0">
                <a:solidFill>
                  <a:schemeClr val="accent1"/>
                </a:solidFill>
                <a:latin typeface="Arial" panose="020B0604020202020204" pitchFamily="34" charset="0"/>
                <a:cs typeface="Arial" panose="020B0604020202020204" pitchFamily="34" charset="0"/>
              </a:rPr>
              <a:t>Chức</a:t>
            </a:r>
            <a:r>
              <a:rPr lang="en-US" sz="2000" b="1" dirty="0" smtClean="0">
                <a:solidFill>
                  <a:schemeClr val="accent1"/>
                </a:solidFill>
                <a:latin typeface="Arial" panose="020B0604020202020204" pitchFamily="34" charset="0"/>
                <a:cs typeface="Arial" panose="020B0604020202020204" pitchFamily="34" charset="0"/>
              </a:rPr>
              <a:t> </a:t>
            </a:r>
            <a:r>
              <a:rPr lang="en-US" sz="2000" b="1" dirty="0" err="1" smtClean="0">
                <a:solidFill>
                  <a:schemeClr val="accent1"/>
                </a:solidFill>
                <a:latin typeface="Arial" panose="020B0604020202020204" pitchFamily="34" charset="0"/>
                <a:cs typeface="Arial" panose="020B0604020202020204" pitchFamily="34" charset="0"/>
              </a:rPr>
              <a:t>năng</a:t>
            </a:r>
            <a:r>
              <a:rPr lang="en-US" sz="2000" b="1" dirty="0" smtClean="0">
                <a:solidFill>
                  <a:schemeClr val="accent1"/>
                </a:solidFill>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Cho </a:t>
            </a:r>
            <a:r>
              <a:rPr lang="en-US" sz="2000" dirty="0" err="1" smtClean="0">
                <a:latin typeface="Arial" panose="020B0604020202020204" pitchFamily="34" charset="0"/>
                <a:cs typeface="Arial" panose="020B0604020202020204" pitchFamily="34" charset="0"/>
              </a:rPr>
              <a:t>phép</a:t>
            </a:r>
            <a:r>
              <a:rPr lang="en-US" sz="2000" dirty="0" smtClean="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người</a:t>
            </a:r>
            <a:r>
              <a:rPr lang="en-US" sz="2000" dirty="0" smtClean="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dùng</a:t>
            </a:r>
            <a:r>
              <a:rPr lang="en-US" sz="2000" dirty="0" smtClean="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liên</a:t>
            </a:r>
            <a:r>
              <a:rPr lang="en-US" sz="2000" dirty="0" smtClean="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kết</a:t>
            </a:r>
            <a:r>
              <a:rPr lang="en-US" sz="2000" dirty="0" smtClean="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với</a:t>
            </a:r>
            <a:r>
              <a:rPr lang="en-US" sz="2000" dirty="0" smtClean="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tài</a:t>
            </a:r>
            <a:r>
              <a:rPr lang="en-US" sz="2000" dirty="0" smtClean="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khoản</a:t>
            </a:r>
            <a:r>
              <a:rPr lang="en-US" sz="2000" dirty="0" smtClean="0">
                <a:latin typeface="Arial" panose="020B0604020202020204" pitchFamily="34" charset="0"/>
                <a:cs typeface="Arial" panose="020B0604020202020204" pitchFamily="34" charset="0"/>
              </a:rPr>
              <a:t> Facebook.</a:t>
            </a:r>
            <a:endParaRPr lang="en-US" sz="2000" dirty="0">
              <a:latin typeface="Arial" panose="020B0604020202020204" pitchFamily="34" charset="0"/>
              <a:cs typeface="Arial" panose="020B0604020202020204" pitchFamily="34" charset="0"/>
            </a:endParaRPr>
          </a:p>
        </p:txBody>
      </p:sp>
      <p:pic>
        <p:nvPicPr>
          <p:cNvPr id="11" name="Hình ảnh 1"/>
          <p:cNvPicPr/>
          <p:nvPr/>
        </p:nvPicPr>
        <p:blipFill>
          <a:blip r:embed="rId2"/>
          <a:stretch>
            <a:fillRect/>
          </a:stretch>
        </p:blipFill>
        <p:spPr>
          <a:xfrm>
            <a:off x="1369715" y="3133090"/>
            <a:ext cx="2677795" cy="3229610"/>
          </a:xfrm>
          <a:prstGeom prst="rect">
            <a:avLst/>
          </a:prstGeom>
        </p:spPr>
      </p:pic>
      <p:pic>
        <p:nvPicPr>
          <p:cNvPr id="12" name="Hình ảnh 12"/>
          <p:cNvPicPr/>
          <p:nvPr/>
        </p:nvPicPr>
        <p:blipFill>
          <a:blip r:embed="rId3"/>
          <a:stretch>
            <a:fillRect/>
          </a:stretch>
        </p:blipFill>
        <p:spPr>
          <a:xfrm>
            <a:off x="4497070" y="3131481"/>
            <a:ext cx="2537460" cy="2842260"/>
          </a:xfrm>
          <a:prstGeom prst="rect">
            <a:avLst/>
          </a:prstGeom>
        </p:spPr>
      </p:pic>
      <p:pic>
        <p:nvPicPr>
          <p:cNvPr id="13" name="Hình ảnh 14"/>
          <p:cNvPicPr/>
          <p:nvPr/>
        </p:nvPicPr>
        <p:blipFill>
          <a:blip r:embed="rId4"/>
          <a:stretch>
            <a:fillRect/>
          </a:stretch>
        </p:blipFill>
        <p:spPr>
          <a:xfrm>
            <a:off x="7484090" y="3131481"/>
            <a:ext cx="2872740" cy="3185160"/>
          </a:xfrm>
          <a:prstGeom prst="rect">
            <a:avLst/>
          </a:prstGeom>
        </p:spPr>
      </p:pic>
      <p:sp>
        <p:nvSpPr>
          <p:cNvPr id="14" name="TextBox 13"/>
          <p:cNvSpPr txBox="1"/>
          <p:nvPr/>
        </p:nvSpPr>
        <p:spPr>
          <a:xfrm>
            <a:off x="4161226" y="6316641"/>
            <a:ext cx="3209148" cy="369332"/>
          </a:xfrm>
          <a:prstGeom prst="rect">
            <a:avLst/>
          </a:prstGeom>
          <a:noFill/>
        </p:spPr>
        <p:txBody>
          <a:bodyPr wrap="none" rtlCol="0">
            <a:spAutoFit/>
          </a:bodyPr>
          <a:lstStyle/>
          <a:p>
            <a:r>
              <a:rPr lang="en-US" b="1" dirty="0" err="1" smtClean="0"/>
              <a:t>Hình</a:t>
            </a:r>
            <a:r>
              <a:rPr lang="en-US" b="1" dirty="0" smtClean="0"/>
              <a:t> 1, 2, 3: Login </a:t>
            </a:r>
            <a:r>
              <a:rPr lang="en-US" b="1" dirty="0" err="1" smtClean="0"/>
              <a:t>với</a:t>
            </a:r>
            <a:r>
              <a:rPr lang="en-US" b="1" dirty="0" smtClean="0"/>
              <a:t> Facebook</a:t>
            </a:r>
            <a:endParaRPr lang="en-US" b="1" dirty="0"/>
          </a:p>
        </p:txBody>
      </p:sp>
    </p:spTree>
    <p:extLst>
      <p:ext uri="{BB962C8B-B14F-4D97-AF65-F5344CB8AC3E}">
        <p14:creationId xmlns:p14="http://schemas.microsoft.com/office/powerpoint/2010/main" val="1995113260"/>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Custom 8">
      <a:dk1>
        <a:srgbClr val="070707"/>
      </a:dk1>
      <a:lt1>
        <a:srgbClr val="F4F4F4"/>
      </a:lt1>
      <a:dk2>
        <a:srgbClr val="A0A0A3"/>
      </a:dk2>
      <a:lt2>
        <a:srgbClr val="E5E5E5"/>
      </a:lt2>
      <a:accent1>
        <a:srgbClr val="F89915"/>
      </a:accent1>
      <a:accent2>
        <a:srgbClr val="F89915"/>
      </a:accent2>
      <a:accent3>
        <a:srgbClr val="F89915"/>
      </a:accent3>
      <a:accent4>
        <a:srgbClr val="F89915"/>
      </a:accent4>
      <a:accent5>
        <a:srgbClr val="F89915"/>
      </a:accent5>
      <a:accent6>
        <a:srgbClr val="F89915"/>
      </a:accent6>
      <a:hlink>
        <a:srgbClr val="FD5F1A"/>
      </a:hlink>
      <a:folHlink>
        <a:srgbClr val="5FA938"/>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244</TotalTime>
  <Words>662</Words>
  <Application>Microsoft Office PowerPoint</Application>
  <PresentationFormat>Widescreen</PresentationFormat>
  <Paragraphs>128</Paragraphs>
  <Slides>23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Raleway</vt: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LOVEISH</dc:creator>
  <cp:lastModifiedBy>Huy Nguyễn</cp:lastModifiedBy>
  <cp:revision>31</cp:revision>
  <dcterms:created xsi:type="dcterms:W3CDTF">2016-06-14T19:42:18Z</dcterms:created>
  <dcterms:modified xsi:type="dcterms:W3CDTF">2017-12-07T07:21:49Z</dcterms:modified>
</cp:coreProperties>
</file>